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7"/>
  </p:notesMasterIdLst>
  <p:sldIdLst>
    <p:sldId id="1008" r:id="rId2"/>
    <p:sldId id="1021" r:id="rId3"/>
    <p:sldId id="1020" r:id="rId4"/>
    <p:sldId id="1019" r:id="rId5"/>
    <p:sldId id="1025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83" autoAdjust="0"/>
    <p:restoredTop sz="94660"/>
  </p:normalViewPr>
  <p:slideViewPr>
    <p:cSldViewPr snapToGrid="0">
      <p:cViewPr varScale="1">
        <p:scale>
          <a:sx n="93" d="100"/>
          <a:sy n="93" d="100"/>
        </p:scale>
        <p:origin x="53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Barış GÖKÇE" userId="b81a984e37a120d1" providerId="LiveId" clId="{52EC35A9-DE1A-48AC-95EC-C6355D458B03}"/>
    <pc:docChg chg="undo redo custSel addSld delSld modSld sldOrd modMainMaster">
      <pc:chgData name="Dr. Barış GÖKÇE" userId="b81a984e37a120d1" providerId="LiveId" clId="{52EC35A9-DE1A-48AC-95EC-C6355D458B03}" dt="2025-02-13T19:06:24.098" v="1018"/>
      <pc:docMkLst>
        <pc:docMk/>
      </pc:docMkLst>
      <pc:sldChg chg="addSp delSp modSp mod">
        <pc:chgData name="Dr. Barış GÖKÇE" userId="b81a984e37a120d1" providerId="LiveId" clId="{52EC35A9-DE1A-48AC-95EC-C6355D458B03}" dt="2025-02-13T19:04:43.783" v="972" actId="1076"/>
        <pc:sldMkLst>
          <pc:docMk/>
          <pc:sldMk cId="3832891232" sldId="1008"/>
        </pc:sldMkLst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3832891232" sldId="1008"/>
            <ac:spMk id="4" creationId="{00000000-0000-0000-0000-000000000000}"/>
          </ac:spMkLst>
        </pc:spChg>
        <pc:spChg chg="mod">
          <ac:chgData name="Dr. Barış GÖKÇE" userId="b81a984e37a120d1" providerId="LiveId" clId="{52EC35A9-DE1A-48AC-95EC-C6355D458B03}" dt="2025-02-09T17:17:29.447" v="499" actId="1076"/>
          <ac:spMkLst>
            <pc:docMk/>
            <pc:sldMk cId="3832891232" sldId="1008"/>
            <ac:spMk id="5" creationId="{00000000-0000-0000-0000-000000000000}"/>
          </ac:spMkLst>
        </pc:spChg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3832891232" sldId="1008"/>
            <ac:spMk id="7" creationId="{00000000-0000-0000-0000-000000000000}"/>
          </ac:spMkLst>
        </pc:spChg>
        <pc:spChg chg="mod">
          <ac:chgData name="Dr. Barış GÖKÇE" userId="b81a984e37a120d1" providerId="LiveId" clId="{52EC35A9-DE1A-48AC-95EC-C6355D458B03}" dt="2025-02-02T18:44:56.900" v="376" actId="27636"/>
          <ac:spMkLst>
            <pc:docMk/>
            <pc:sldMk cId="3832891232" sldId="1008"/>
            <ac:spMk id="9" creationId="{B9209CC8-A2B5-4256-8511-5674DA2BD7F4}"/>
          </ac:spMkLst>
        </pc:spChg>
        <pc:spChg chg="add del">
          <ac:chgData name="Dr. Barış GÖKÇE" userId="b81a984e37a120d1" providerId="LiveId" clId="{52EC35A9-DE1A-48AC-95EC-C6355D458B03}" dt="2025-02-13T19:04:37.685" v="970" actId="22"/>
          <ac:spMkLst>
            <pc:docMk/>
            <pc:sldMk cId="3832891232" sldId="1008"/>
            <ac:spMk id="12" creationId="{704529F7-8CED-4BE1-BE27-66E891E05A2D}"/>
          </ac:spMkLst>
        </pc:spChg>
        <pc:spChg chg="add mod">
          <ac:chgData name="Dr. Barış GÖKÇE" userId="b81a984e37a120d1" providerId="LiveId" clId="{52EC35A9-DE1A-48AC-95EC-C6355D458B03}" dt="2025-02-09T17:17:43.999" v="504" actId="1076"/>
          <ac:spMkLst>
            <pc:docMk/>
            <pc:sldMk cId="3832891232" sldId="1008"/>
            <ac:spMk id="13" creationId="{5497CDB6-7109-4C48-8732-D3E7C5648370}"/>
          </ac:spMkLst>
        </pc:spChg>
        <pc:spChg chg="add mod">
          <ac:chgData name="Dr. Barış GÖKÇE" userId="b81a984e37a120d1" providerId="LiveId" clId="{52EC35A9-DE1A-48AC-95EC-C6355D458B03}" dt="2025-02-13T19:04:43.783" v="972" actId="1076"/>
          <ac:spMkLst>
            <pc:docMk/>
            <pc:sldMk cId="3832891232" sldId="1008"/>
            <ac:spMk id="14" creationId="{A1820EED-3173-4207-A60E-A78408B7613B}"/>
          </ac:spMkLst>
        </pc:spChg>
        <pc:picChg chg="add mod">
          <ac:chgData name="Dr. Barış GÖKÇE" userId="b81a984e37a120d1" providerId="LiveId" clId="{52EC35A9-DE1A-48AC-95EC-C6355D458B03}" dt="2025-02-02T18:38:28.554" v="296" actId="1076"/>
          <ac:picMkLst>
            <pc:docMk/>
            <pc:sldMk cId="3832891232" sldId="1008"/>
            <ac:picMk id="3" creationId="{B7D7F8EA-1B70-4448-8BCD-F47D321B10C2}"/>
          </ac:picMkLst>
        </pc:picChg>
        <pc:picChg chg="add del mod">
          <ac:chgData name="Dr. Barış GÖKÇE" userId="b81a984e37a120d1" providerId="LiveId" clId="{52EC35A9-DE1A-48AC-95EC-C6355D458B03}" dt="2025-02-09T17:14:57.215" v="476" actId="478"/>
          <ac:picMkLst>
            <pc:docMk/>
            <pc:sldMk cId="3832891232" sldId="1008"/>
            <ac:picMk id="10" creationId="{CD81FDFA-5536-4B20-A5EF-8EEA07A95E76}"/>
          </ac:picMkLst>
        </pc:picChg>
        <pc:picChg chg="add del mod modCrop">
          <ac:chgData name="Dr. Barış GÖKÇE" userId="b81a984e37a120d1" providerId="LiveId" clId="{52EC35A9-DE1A-48AC-95EC-C6355D458B03}" dt="2025-02-02T18:37:00.188" v="276" actId="478"/>
          <ac:picMkLst>
            <pc:docMk/>
            <pc:sldMk cId="3832891232" sldId="1008"/>
            <ac:picMk id="10" creationId="{F5F6A7AA-D195-45EE-91C0-71B2F8E0B311}"/>
          </ac:picMkLst>
        </pc:picChg>
        <pc:picChg chg="add mod">
          <ac:chgData name="Dr. Barış GÖKÇE" userId="b81a984e37a120d1" providerId="LiveId" clId="{52EC35A9-DE1A-48AC-95EC-C6355D458B03}" dt="2025-02-09T17:17:39.148" v="503" actId="1076"/>
          <ac:picMkLst>
            <pc:docMk/>
            <pc:sldMk cId="3832891232" sldId="1008"/>
            <ac:picMk id="11" creationId="{17A98E72-EE97-4B3F-B08E-FD7E1564070E}"/>
          </ac:picMkLst>
        </pc:picChg>
        <pc:picChg chg="add del mod modCrop">
          <ac:chgData name="Dr. Barış GÖKÇE" userId="b81a984e37a120d1" providerId="LiveId" clId="{52EC35A9-DE1A-48AC-95EC-C6355D458B03}" dt="2025-02-09T17:14:23.050" v="466" actId="478"/>
          <ac:picMkLst>
            <pc:docMk/>
            <pc:sldMk cId="3832891232" sldId="1008"/>
            <ac:picMk id="12" creationId="{42693D1A-A88E-4E61-A85C-FA0971C747C5}"/>
          </ac:picMkLst>
        </pc:picChg>
        <pc:picChg chg="del mod">
          <ac:chgData name="Dr. Barış GÖKÇE" userId="b81a984e37a120d1" providerId="LiveId" clId="{52EC35A9-DE1A-48AC-95EC-C6355D458B03}" dt="2025-02-02T18:38:15.510" v="292" actId="478"/>
          <ac:picMkLst>
            <pc:docMk/>
            <pc:sldMk cId="3832891232" sldId="1008"/>
            <ac:picMk id="1026" creationId="{7A6D2A2A-C9D3-4123-8969-101651364B2C}"/>
          </ac:picMkLst>
        </pc:picChg>
        <pc:picChg chg="mod">
          <ac:chgData name="Dr. Barış GÖKÇE" userId="b81a984e37a120d1" providerId="LiveId" clId="{52EC35A9-DE1A-48AC-95EC-C6355D458B03}" dt="2025-02-02T18:38:25.641" v="295" actId="14100"/>
          <ac:picMkLst>
            <pc:docMk/>
            <pc:sldMk cId="3832891232" sldId="1008"/>
            <ac:picMk id="22530" creationId="{16E8BD6A-842E-4D4D-91CE-7121B5B4207C}"/>
          </ac:picMkLst>
        </pc:picChg>
      </pc:sldChg>
      <pc:sldChg chg="addSp delSp modSp new mod ord modClrScheme chgLayout">
        <pc:chgData name="Dr. Barış GÖKÇE" userId="b81a984e37a120d1" providerId="LiveId" clId="{52EC35A9-DE1A-48AC-95EC-C6355D458B03}" dt="2025-02-13T19:06:11.749" v="1008"/>
        <pc:sldMkLst>
          <pc:docMk/>
          <pc:sldMk cId="1560664587" sldId="1009"/>
        </pc:sldMkLst>
        <pc:spChg chg="del mod ord">
          <ac:chgData name="Dr. Barış GÖKÇE" userId="b81a984e37a120d1" providerId="LiveId" clId="{52EC35A9-DE1A-48AC-95EC-C6355D458B03}" dt="2025-02-02T18:16:25.907" v="5" actId="700"/>
          <ac:spMkLst>
            <pc:docMk/>
            <pc:sldMk cId="1560664587" sldId="1009"/>
            <ac:spMk id="2" creationId="{91AD15AC-C4DA-4993-8FE2-F12646F3F077}"/>
          </ac:spMkLst>
        </pc:spChg>
        <pc:spChg chg="del mod ord">
          <ac:chgData name="Dr. Barış GÖKÇE" userId="b81a984e37a120d1" providerId="LiveId" clId="{52EC35A9-DE1A-48AC-95EC-C6355D458B03}" dt="2025-02-02T18:16:25.907" v="5" actId="700"/>
          <ac:spMkLst>
            <pc:docMk/>
            <pc:sldMk cId="1560664587" sldId="1009"/>
            <ac:spMk id="3" creationId="{2302CEC4-0CB7-4737-B35A-D63E3BF408CA}"/>
          </ac:spMkLst>
        </pc:spChg>
        <pc:spChg chg="del">
          <ac:chgData name="Dr. Barış GÖKÇE" userId="b81a984e37a120d1" providerId="LiveId" clId="{52EC35A9-DE1A-48AC-95EC-C6355D458B03}" dt="2025-02-02T18:16:25.907" v="5" actId="700"/>
          <ac:spMkLst>
            <pc:docMk/>
            <pc:sldMk cId="1560664587" sldId="1009"/>
            <ac:spMk id="4" creationId="{1D94BFDE-627C-4E29-8EBB-9D8AE481AD71}"/>
          </ac:spMkLst>
        </pc:spChg>
        <pc:spChg chg="del">
          <ac:chgData name="Dr. Barış GÖKÇE" userId="b81a984e37a120d1" providerId="LiveId" clId="{52EC35A9-DE1A-48AC-95EC-C6355D458B03}" dt="2025-02-02T18:16:25.907" v="5" actId="700"/>
          <ac:spMkLst>
            <pc:docMk/>
            <pc:sldMk cId="1560664587" sldId="1009"/>
            <ac:spMk id="5" creationId="{1A6794E2-7374-4ED2-8B01-284324378234}"/>
          </ac:spMkLst>
        </pc:spChg>
        <pc:spChg chg="add mod ord">
          <ac:chgData name="Dr. Barış GÖKÇE" userId="b81a984e37a120d1" providerId="LiveId" clId="{52EC35A9-DE1A-48AC-95EC-C6355D458B03}" dt="2025-02-09T17:17:07.888" v="493"/>
          <ac:spMkLst>
            <pc:docMk/>
            <pc:sldMk cId="1560664587" sldId="1009"/>
            <ac:spMk id="8" creationId="{AA022F9A-1B51-4BAA-B95A-DEB323B62063}"/>
          </ac:spMkLst>
        </pc:spChg>
        <pc:spChg chg="add mod ord">
          <ac:chgData name="Dr. Barış GÖKÇE" userId="b81a984e37a120d1" providerId="LiveId" clId="{52EC35A9-DE1A-48AC-95EC-C6355D458B03}" dt="2025-02-09T17:17:07.888" v="493"/>
          <ac:spMkLst>
            <pc:docMk/>
            <pc:sldMk cId="1560664587" sldId="1009"/>
            <ac:spMk id="9" creationId="{D0382222-2021-4BDA-AFF7-714C3B48C977}"/>
          </ac:spMkLst>
        </pc:spChg>
        <pc:spChg chg="add mod">
          <ac:chgData name="Dr. Barış GÖKÇE" userId="b81a984e37a120d1" providerId="LiveId" clId="{52EC35A9-DE1A-48AC-95EC-C6355D458B03}" dt="2025-02-13T19:06:11.749" v="1008"/>
          <ac:spMkLst>
            <pc:docMk/>
            <pc:sldMk cId="1560664587" sldId="1009"/>
            <ac:spMk id="10" creationId="{6A36C5A9-4DBC-4503-A670-84A000D5BC14}"/>
          </ac:spMkLst>
        </pc:spChg>
        <pc:picChg chg="add mod modCrop">
          <ac:chgData name="Dr. Barış GÖKÇE" userId="b81a984e37a120d1" providerId="LiveId" clId="{52EC35A9-DE1A-48AC-95EC-C6355D458B03}" dt="2025-02-09T17:30:46.502" v="783" actId="14100"/>
          <ac:picMkLst>
            <pc:docMk/>
            <pc:sldMk cId="1560664587" sldId="1009"/>
            <ac:picMk id="6" creationId="{BFEDD9A2-9FF1-4FEC-80C4-CB1E2E7C00E8}"/>
          </ac:picMkLst>
        </pc:picChg>
        <pc:picChg chg="add mod modCrop">
          <ac:chgData name="Dr. Barış GÖKÇE" userId="b81a984e37a120d1" providerId="LiveId" clId="{52EC35A9-DE1A-48AC-95EC-C6355D458B03}" dt="2025-02-02T18:46:49.102" v="383" actId="1076"/>
          <ac:picMkLst>
            <pc:docMk/>
            <pc:sldMk cId="1560664587" sldId="1009"/>
            <ac:picMk id="7" creationId="{6015F612-1F75-443D-887F-40CC5546DB68}"/>
          </ac:picMkLst>
        </pc:picChg>
        <pc:picChg chg="add del mod">
          <ac:chgData name="Dr. Barış GÖKÇE" userId="b81a984e37a120d1" providerId="LiveId" clId="{52EC35A9-DE1A-48AC-95EC-C6355D458B03}" dt="2025-02-09T17:29:42.446" v="771" actId="478"/>
          <ac:picMkLst>
            <pc:docMk/>
            <pc:sldMk cId="1560664587" sldId="1009"/>
            <ac:picMk id="11" creationId="{B20C32B1-A758-4152-8446-A24176CF8AE3}"/>
          </ac:picMkLst>
        </pc:picChg>
      </pc:sldChg>
      <pc:sldChg chg="addSp delSp modSp new mod ord setBg">
        <pc:chgData name="Dr. Barış GÖKÇE" userId="b81a984e37a120d1" providerId="LiveId" clId="{52EC35A9-DE1A-48AC-95EC-C6355D458B03}" dt="2025-02-09T17:19:11.160" v="530" actId="1076"/>
        <pc:sldMkLst>
          <pc:docMk/>
          <pc:sldMk cId="200189809" sldId="1010"/>
        </pc:sldMkLst>
        <pc:spChg chg="del mod">
          <ac:chgData name="Dr. Barış GÖKÇE" userId="b81a984e37a120d1" providerId="LiveId" clId="{52EC35A9-DE1A-48AC-95EC-C6355D458B03}" dt="2025-02-09T17:19:05.480" v="528" actId="478"/>
          <ac:spMkLst>
            <pc:docMk/>
            <pc:sldMk cId="200189809" sldId="1010"/>
            <ac:spMk id="2" creationId="{AF6A0DF5-476B-432F-B828-AA9BC88CEA0D}"/>
          </ac:spMkLst>
        </pc:spChg>
        <pc:spChg chg="del">
          <ac:chgData name="Dr. Barış GÖKÇE" userId="b81a984e37a120d1" providerId="LiveId" clId="{52EC35A9-DE1A-48AC-95EC-C6355D458B03}" dt="2025-02-02T18:38:37.409" v="298"/>
          <ac:spMkLst>
            <pc:docMk/>
            <pc:sldMk cId="200189809" sldId="1010"/>
            <ac:spMk id="3" creationId="{9E6259A8-6BA3-4E2D-A91B-34C541CF12AA}"/>
          </ac:spMkLst>
        </pc:spChg>
        <pc:spChg chg="add del mod">
          <ac:chgData name="Dr. Barış GÖKÇE" userId="b81a984e37a120d1" providerId="LiveId" clId="{52EC35A9-DE1A-48AC-95EC-C6355D458B03}" dt="2025-02-09T17:19:03.200" v="527" actId="478"/>
          <ac:spMkLst>
            <pc:docMk/>
            <pc:sldMk cId="200189809" sldId="1010"/>
            <ac:spMk id="4" creationId="{DDE00F9F-9F0E-4079-B684-25F74EC590FB}"/>
          </ac:spMkLst>
        </pc:spChg>
        <pc:picChg chg="add mod">
          <ac:chgData name="Dr. Barış GÖKÇE" userId="b81a984e37a120d1" providerId="LiveId" clId="{52EC35A9-DE1A-48AC-95EC-C6355D458B03}" dt="2025-02-09T17:19:11.160" v="530" actId="1076"/>
          <ac:picMkLst>
            <pc:docMk/>
            <pc:sldMk cId="200189809" sldId="1010"/>
            <ac:picMk id="5" creationId="{0EA3209E-8616-4F04-8F28-15BBDA88B024}"/>
          </ac:picMkLst>
        </pc:picChg>
        <pc:picChg chg="add del mod">
          <ac:chgData name="Dr. Barış GÖKÇE" userId="b81a984e37a120d1" providerId="LiveId" clId="{52EC35A9-DE1A-48AC-95EC-C6355D458B03}" dt="2025-02-02T18:18:51.751" v="43" actId="21"/>
          <ac:picMkLst>
            <pc:docMk/>
            <pc:sldMk cId="200189809" sldId="1010"/>
            <ac:picMk id="7" creationId="{24EBC1B0-9BB7-4C8A-A978-002AAF0723A6}"/>
          </ac:picMkLst>
        </pc:picChg>
        <pc:picChg chg="add del mod">
          <ac:chgData name="Dr. Barış GÖKÇE" userId="b81a984e37a120d1" providerId="LiveId" clId="{52EC35A9-DE1A-48AC-95EC-C6355D458B03}" dt="2025-02-09T17:16:09.522" v="492" actId="478"/>
          <ac:picMkLst>
            <pc:docMk/>
            <pc:sldMk cId="200189809" sldId="1010"/>
            <ac:picMk id="7" creationId="{9EE64DAC-FCCE-4163-8E41-3C9727305F9E}"/>
          </ac:picMkLst>
        </pc:picChg>
        <pc:picChg chg="add mod">
          <ac:chgData name="Dr. Barış GÖKÇE" userId="b81a984e37a120d1" providerId="LiveId" clId="{52EC35A9-DE1A-48AC-95EC-C6355D458B03}" dt="2025-02-09T17:19:07.981" v="529" actId="1076"/>
          <ac:picMkLst>
            <pc:docMk/>
            <pc:sldMk cId="200189809" sldId="1010"/>
            <ac:picMk id="8" creationId="{40DAE70C-3706-4CF9-B82A-CB4EF4352201}"/>
          </ac:picMkLst>
        </pc:picChg>
        <pc:picChg chg="add del mod">
          <ac:chgData name="Dr. Barış GÖKÇE" userId="b81a984e37a120d1" providerId="LiveId" clId="{52EC35A9-DE1A-48AC-95EC-C6355D458B03}" dt="2025-02-09T17:16:03.979" v="490" actId="478"/>
          <ac:picMkLst>
            <pc:docMk/>
            <pc:sldMk cId="200189809" sldId="1010"/>
            <ac:picMk id="9" creationId="{1F2899F6-8F0E-48EC-8E0D-D3EBCE49DE7E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10.142" v="1007"/>
        <pc:sldMkLst>
          <pc:docMk/>
          <pc:sldMk cId="1620818588" sldId="1011"/>
        </pc:sldMkLst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1620818588" sldId="1011"/>
            <ac:spMk id="2" creationId="{8A33D9A7-1F03-4EAC-A2F1-91AB046CCC7D}"/>
          </ac:spMkLst>
        </pc:spChg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1620818588" sldId="1011"/>
            <ac:spMk id="3" creationId="{13D110C9-3737-45A0-BA4B-7990470145C0}"/>
          </ac:spMkLst>
        </pc:spChg>
        <pc:spChg chg="add mod">
          <ac:chgData name="Dr. Barış GÖKÇE" userId="b81a984e37a120d1" providerId="LiveId" clId="{52EC35A9-DE1A-48AC-95EC-C6355D458B03}" dt="2025-02-13T19:06:10.142" v="1007"/>
          <ac:spMkLst>
            <pc:docMk/>
            <pc:sldMk cId="1620818588" sldId="1011"/>
            <ac:spMk id="6" creationId="{48179C39-0537-45B8-A25D-1FD9B120C2FC}"/>
          </ac:spMkLst>
        </pc:spChg>
        <pc:picChg chg="add mod">
          <ac:chgData name="Dr. Barış GÖKÇE" userId="b81a984e37a120d1" providerId="LiveId" clId="{52EC35A9-DE1A-48AC-95EC-C6355D458B03}" dt="2025-02-02T18:56:55.217" v="465" actId="14100"/>
          <ac:picMkLst>
            <pc:docMk/>
            <pc:sldMk cId="1620818588" sldId="1011"/>
            <ac:picMk id="4" creationId="{0ED6D863-6F04-466A-B9F0-E0683B637A00}"/>
          </ac:picMkLst>
        </pc:picChg>
        <pc:picChg chg="add del mod modCrop">
          <ac:chgData name="Dr. Barış GÖKÇE" userId="b81a984e37a120d1" providerId="LiveId" clId="{52EC35A9-DE1A-48AC-95EC-C6355D458B03}" dt="2025-02-09T17:28:42.410" v="765" actId="478"/>
          <ac:picMkLst>
            <pc:docMk/>
            <pc:sldMk cId="1620818588" sldId="1011"/>
            <ac:picMk id="6" creationId="{1108A66F-6118-4433-9894-F94E36EF4AE3}"/>
          </ac:picMkLst>
        </pc:picChg>
        <pc:picChg chg="add mod modCrop">
          <ac:chgData name="Dr. Barış GÖKÇE" userId="b81a984e37a120d1" providerId="LiveId" clId="{52EC35A9-DE1A-48AC-95EC-C6355D458B03}" dt="2025-02-09T17:29:08.800" v="770" actId="1076"/>
          <ac:picMkLst>
            <pc:docMk/>
            <pc:sldMk cId="1620818588" sldId="1011"/>
            <ac:picMk id="7" creationId="{C4487EB2-42B9-4077-A64B-A56FBE060871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06.144" v="1006" actId="1076"/>
        <pc:sldMkLst>
          <pc:docMk/>
          <pc:sldMk cId="2770726207" sldId="1012"/>
        </pc:sldMkLst>
        <pc:spChg chg="mod">
          <ac:chgData name="Dr. Barış GÖKÇE" userId="b81a984e37a120d1" providerId="LiveId" clId="{52EC35A9-DE1A-48AC-95EC-C6355D458B03}" dt="2025-02-09T17:21:34.449" v="628" actId="20577"/>
          <ac:spMkLst>
            <pc:docMk/>
            <pc:sldMk cId="2770726207" sldId="1012"/>
            <ac:spMk id="2" creationId="{E9AF075B-A824-47E7-9763-E7F89640DE61}"/>
          </ac:spMkLst>
        </pc:spChg>
        <pc:spChg chg="del mod">
          <ac:chgData name="Dr. Barış GÖKÇE" userId="b81a984e37a120d1" providerId="LiveId" clId="{52EC35A9-DE1A-48AC-95EC-C6355D458B03}" dt="2025-02-09T17:20:02.980" v="539" actId="478"/>
          <ac:spMkLst>
            <pc:docMk/>
            <pc:sldMk cId="2770726207" sldId="1012"/>
            <ac:spMk id="3" creationId="{473D4F64-8233-44C9-BF02-8E346935CE9B}"/>
          </ac:spMkLst>
        </pc:spChg>
        <pc:spChg chg="add mod">
          <ac:chgData name="Dr. Barış GÖKÇE" userId="b81a984e37a120d1" providerId="LiveId" clId="{52EC35A9-DE1A-48AC-95EC-C6355D458B03}" dt="2025-02-13T19:06:06.144" v="1006" actId="1076"/>
          <ac:spMkLst>
            <pc:docMk/>
            <pc:sldMk cId="2770726207" sldId="1012"/>
            <ac:spMk id="7" creationId="{829548CE-0C51-40A1-9A74-9658F91620F2}"/>
          </ac:spMkLst>
        </pc:spChg>
        <pc:picChg chg="add mod modCrop">
          <ac:chgData name="Dr. Barış GÖKÇE" userId="b81a984e37a120d1" providerId="LiveId" clId="{52EC35A9-DE1A-48AC-95EC-C6355D458B03}" dt="2025-02-09T17:21:26.775" v="613" actId="1036"/>
          <ac:picMkLst>
            <pc:docMk/>
            <pc:sldMk cId="2770726207" sldId="1012"/>
            <ac:picMk id="5" creationId="{AAAB289E-3C8D-41E9-8870-0281F8F8999D}"/>
          </ac:picMkLst>
        </pc:picChg>
        <pc:picChg chg="add mod modCrop">
          <ac:chgData name="Dr. Barış GÖKÇE" userId="b81a984e37a120d1" providerId="LiveId" clId="{52EC35A9-DE1A-48AC-95EC-C6355D458B03}" dt="2025-02-09T17:21:26.775" v="613" actId="1036"/>
          <ac:picMkLst>
            <pc:docMk/>
            <pc:sldMk cId="2770726207" sldId="1012"/>
            <ac:picMk id="6" creationId="{AAE0965F-AD64-420C-8BF5-09E0DFA8C77C}"/>
          </ac:picMkLst>
        </pc:picChg>
        <pc:picChg chg="add del mod">
          <ac:chgData name="Dr. Barış GÖKÇE" userId="b81a984e37a120d1" providerId="LiveId" clId="{52EC35A9-DE1A-48AC-95EC-C6355D458B03}" dt="2025-02-02T18:39:57.906" v="311" actId="478"/>
          <ac:picMkLst>
            <pc:docMk/>
            <pc:sldMk cId="2770726207" sldId="1012"/>
            <ac:picMk id="7" creationId="{86003553-3A8E-49A2-B748-BF6B9AE89173}"/>
          </ac:picMkLst>
        </pc:picChg>
        <pc:picChg chg="add del mod">
          <ac:chgData name="Dr. Barış GÖKÇE" userId="b81a984e37a120d1" providerId="LiveId" clId="{52EC35A9-DE1A-48AC-95EC-C6355D458B03}" dt="2025-02-02T18:39:45.121" v="306" actId="478"/>
          <ac:picMkLst>
            <pc:docMk/>
            <pc:sldMk cId="2770726207" sldId="1012"/>
            <ac:picMk id="9" creationId="{A3B711B0-CAF0-4ECD-8635-F3DD7D69C895}"/>
          </ac:picMkLst>
        </pc:picChg>
        <pc:picChg chg="add del mod modCrop">
          <ac:chgData name="Dr. Barış GÖKÇE" userId="b81a984e37a120d1" providerId="LiveId" clId="{52EC35A9-DE1A-48AC-95EC-C6355D458B03}" dt="2025-02-09T17:19:51.496" v="537" actId="478"/>
          <ac:picMkLst>
            <pc:docMk/>
            <pc:sldMk cId="2770726207" sldId="1012"/>
            <ac:picMk id="11" creationId="{D7668B94-80ED-4723-B6FD-9E321335B346}"/>
          </ac:picMkLst>
        </pc:picChg>
      </pc:sldChg>
      <pc:sldChg chg="addSp modSp new mod">
        <pc:chgData name="Dr. Barış GÖKÇE" userId="b81a984e37a120d1" providerId="LiveId" clId="{52EC35A9-DE1A-48AC-95EC-C6355D458B03}" dt="2025-02-09T17:27:41.391" v="764" actId="20577"/>
        <pc:sldMkLst>
          <pc:docMk/>
          <pc:sldMk cId="3213017924" sldId="1013"/>
        </pc:sldMkLst>
        <pc:spChg chg="mod">
          <ac:chgData name="Dr. Barış GÖKÇE" userId="b81a984e37a120d1" providerId="LiveId" clId="{52EC35A9-DE1A-48AC-95EC-C6355D458B03}" dt="2025-02-09T17:27:41.391" v="764" actId="20577"/>
          <ac:spMkLst>
            <pc:docMk/>
            <pc:sldMk cId="3213017924" sldId="1013"/>
            <ac:spMk id="2" creationId="{4C64B3ED-972D-40C9-BD52-25204D4568AB}"/>
          </ac:spMkLst>
        </pc:spChg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3213017924" sldId="1013"/>
            <ac:spMk id="3" creationId="{47F06DD9-5DA6-4DE5-85EC-E03A8C48B046}"/>
          </ac:spMkLst>
        </pc:spChg>
        <pc:picChg chg="add mod">
          <ac:chgData name="Dr. Barış GÖKÇE" userId="b81a984e37a120d1" providerId="LiveId" clId="{52EC35A9-DE1A-48AC-95EC-C6355D458B03}" dt="2025-02-09T17:25:19.024" v="671" actId="14100"/>
          <ac:picMkLst>
            <pc:docMk/>
            <pc:sldMk cId="3213017924" sldId="1013"/>
            <ac:picMk id="5" creationId="{C57E8554-75B5-45F0-999C-8DA1B493FAF7}"/>
          </ac:picMkLst>
        </pc:picChg>
        <pc:picChg chg="add mod modCrop">
          <ac:chgData name="Dr. Barış GÖKÇE" userId="b81a984e37a120d1" providerId="LiveId" clId="{52EC35A9-DE1A-48AC-95EC-C6355D458B03}" dt="2025-02-09T17:26:37.436" v="676" actId="1036"/>
          <ac:picMkLst>
            <pc:docMk/>
            <pc:sldMk cId="3213017924" sldId="1013"/>
            <ac:picMk id="6" creationId="{094C989E-C91E-4B12-99CE-7505E3A93CC3}"/>
          </ac:picMkLst>
        </pc:picChg>
        <pc:picChg chg="add mod">
          <ac:chgData name="Dr. Barış GÖKÇE" userId="b81a984e37a120d1" providerId="LiveId" clId="{52EC35A9-DE1A-48AC-95EC-C6355D458B03}" dt="2025-02-09T17:25:25.820" v="674" actId="14100"/>
          <ac:picMkLst>
            <pc:docMk/>
            <pc:sldMk cId="3213017924" sldId="1013"/>
            <ac:picMk id="8" creationId="{B28B646B-D9BD-4C2A-A62C-6BFFBE4AD7D8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13.713" v="1009"/>
        <pc:sldMkLst>
          <pc:docMk/>
          <pc:sldMk cId="1276592490" sldId="1014"/>
        </pc:sldMkLst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1276592490" sldId="1014"/>
            <ac:spMk id="2" creationId="{C724AF09-CEC8-4B35-93D1-949CB365E7C6}"/>
          </ac:spMkLst>
        </pc:spChg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1276592490" sldId="1014"/>
            <ac:spMk id="3" creationId="{ADA53A92-928D-4E81-AF7E-151B161E68C9}"/>
          </ac:spMkLst>
        </pc:spChg>
        <pc:spChg chg="add mod">
          <ac:chgData name="Dr. Barış GÖKÇE" userId="b81a984e37a120d1" providerId="LiveId" clId="{52EC35A9-DE1A-48AC-95EC-C6355D458B03}" dt="2025-02-13T19:06:13.713" v="1009"/>
          <ac:spMkLst>
            <pc:docMk/>
            <pc:sldMk cId="1276592490" sldId="1014"/>
            <ac:spMk id="7" creationId="{12811440-953F-4B8D-95A7-2BAD61059981}"/>
          </ac:spMkLst>
        </pc:spChg>
        <pc:picChg chg="add mod">
          <ac:chgData name="Dr. Barış GÖKÇE" userId="b81a984e37a120d1" providerId="LiveId" clId="{52EC35A9-DE1A-48AC-95EC-C6355D458B03}" dt="2025-02-02T18:47:35.960" v="393" actId="14100"/>
          <ac:picMkLst>
            <pc:docMk/>
            <pc:sldMk cId="1276592490" sldId="1014"/>
            <ac:picMk id="5" creationId="{5986206B-8C0A-4D38-9AE3-5ED3619EE8A4}"/>
          </ac:picMkLst>
        </pc:picChg>
        <pc:picChg chg="add mod modCrop">
          <ac:chgData name="Dr. Barış GÖKÇE" userId="b81a984e37a120d1" providerId="LiveId" clId="{52EC35A9-DE1A-48AC-95EC-C6355D458B03}" dt="2025-02-09T17:32:10.940" v="797" actId="1076"/>
          <ac:picMkLst>
            <pc:docMk/>
            <pc:sldMk cId="1276592490" sldId="1014"/>
            <ac:picMk id="6" creationId="{5F02A327-CDFB-4ED7-B7DF-DA24DEA3BA27}"/>
          </ac:picMkLst>
        </pc:picChg>
        <pc:picChg chg="add del mod">
          <ac:chgData name="Dr. Barış GÖKÇE" userId="b81a984e37a120d1" providerId="LiveId" clId="{52EC35A9-DE1A-48AC-95EC-C6355D458B03}" dt="2025-02-09T17:31:16.322" v="788" actId="478"/>
          <ac:picMkLst>
            <pc:docMk/>
            <pc:sldMk cId="1276592490" sldId="1014"/>
            <ac:picMk id="7" creationId="{8957F88B-87AF-4CA7-82E9-5295317A1A9B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14.444" v="1010"/>
        <pc:sldMkLst>
          <pc:docMk/>
          <pc:sldMk cId="1964687375" sldId="1015"/>
        </pc:sldMkLst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1964687375" sldId="1015"/>
            <ac:spMk id="2" creationId="{CBBC9914-8DE6-43D8-BF42-5E9070661CF0}"/>
          </ac:spMkLst>
        </pc:spChg>
        <pc:spChg chg="mod">
          <ac:chgData name="Dr. Barış GÖKÇE" userId="b81a984e37a120d1" providerId="LiveId" clId="{52EC35A9-DE1A-48AC-95EC-C6355D458B03}" dt="2025-02-09T17:33:44.146" v="816" actId="1076"/>
          <ac:spMkLst>
            <pc:docMk/>
            <pc:sldMk cId="1964687375" sldId="1015"/>
            <ac:spMk id="3" creationId="{7AA9711F-390D-4119-B20A-141E4BEE6AF4}"/>
          </ac:spMkLst>
        </pc:spChg>
        <pc:spChg chg="add mod">
          <ac:chgData name="Dr. Barış GÖKÇE" userId="b81a984e37a120d1" providerId="LiveId" clId="{52EC35A9-DE1A-48AC-95EC-C6355D458B03}" dt="2025-02-09T17:34:06.047" v="820" actId="14100"/>
          <ac:spMkLst>
            <pc:docMk/>
            <pc:sldMk cId="1964687375" sldId="1015"/>
            <ac:spMk id="4" creationId="{36BC6CDA-6A6F-4F46-AE21-3F2CB573B387}"/>
          </ac:spMkLst>
        </pc:spChg>
        <pc:spChg chg="add mod">
          <ac:chgData name="Dr. Barış GÖKÇE" userId="b81a984e37a120d1" providerId="LiveId" clId="{52EC35A9-DE1A-48AC-95EC-C6355D458B03}" dt="2025-02-13T19:06:14.444" v="1010"/>
          <ac:spMkLst>
            <pc:docMk/>
            <pc:sldMk cId="1964687375" sldId="1015"/>
            <ac:spMk id="7" creationId="{94A43040-515B-47AB-B2DA-2E3C00FFE06C}"/>
          </ac:spMkLst>
        </pc:spChg>
        <pc:picChg chg="add mod">
          <ac:chgData name="Dr. Barış GÖKÇE" userId="b81a984e37a120d1" providerId="LiveId" clId="{52EC35A9-DE1A-48AC-95EC-C6355D458B03}" dt="2025-02-09T17:33:05.440" v="808" actId="14100"/>
          <ac:picMkLst>
            <pc:docMk/>
            <pc:sldMk cId="1964687375" sldId="1015"/>
            <ac:picMk id="5" creationId="{6C46ABFA-1CEF-40CE-BC84-D74FAD421CE7}"/>
          </ac:picMkLst>
        </pc:picChg>
        <pc:picChg chg="add mod modCrop">
          <ac:chgData name="Dr. Barış GÖKÇE" userId="b81a984e37a120d1" providerId="LiveId" clId="{52EC35A9-DE1A-48AC-95EC-C6355D458B03}" dt="2025-02-09T17:33:11.961" v="810" actId="14100"/>
          <ac:picMkLst>
            <pc:docMk/>
            <pc:sldMk cId="1964687375" sldId="1015"/>
            <ac:picMk id="6" creationId="{7F105B0A-6F13-4EAB-B926-A3893BD4410E}"/>
          </ac:picMkLst>
        </pc:picChg>
        <pc:picChg chg="add del mod">
          <ac:chgData name="Dr. Barış GÖKÇE" userId="b81a984e37a120d1" providerId="LiveId" clId="{52EC35A9-DE1A-48AC-95EC-C6355D458B03}" dt="2025-02-02T18:49:05.194" v="396" actId="478"/>
          <ac:picMkLst>
            <pc:docMk/>
            <pc:sldMk cId="1964687375" sldId="1015"/>
            <ac:picMk id="7" creationId="{94F7BE28-BCC5-41BC-8E52-89F9D29956D4}"/>
          </ac:picMkLst>
        </pc:picChg>
        <pc:picChg chg="add del mod">
          <ac:chgData name="Dr. Barış GÖKÇE" userId="b81a984e37a120d1" providerId="LiveId" clId="{52EC35A9-DE1A-48AC-95EC-C6355D458B03}" dt="2025-02-09T17:32:29.470" v="798" actId="478"/>
          <ac:picMkLst>
            <pc:docMk/>
            <pc:sldMk cId="1964687375" sldId="1015"/>
            <ac:picMk id="9" creationId="{856FD786-7BBE-4C92-B482-9E9102E655C8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16.194" v="1011"/>
        <pc:sldMkLst>
          <pc:docMk/>
          <pc:sldMk cId="456563734" sldId="1016"/>
        </pc:sldMkLst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456563734" sldId="1016"/>
            <ac:spMk id="2" creationId="{D1058758-0B13-488F-9EC4-52DB2398B483}"/>
          </ac:spMkLst>
        </pc:spChg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456563734" sldId="1016"/>
            <ac:spMk id="3" creationId="{3186DB58-B2B1-4645-ACC2-491C6E867821}"/>
          </ac:spMkLst>
        </pc:spChg>
        <pc:spChg chg="add mod">
          <ac:chgData name="Dr. Barış GÖKÇE" userId="b81a984e37a120d1" providerId="LiveId" clId="{52EC35A9-DE1A-48AC-95EC-C6355D458B03}" dt="2025-02-13T19:06:16.194" v="1011"/>
          <ac:spMkLst>
            <pc:docMk/>
            <pc:sldMk cId="456563734" sldId="1016"/>
            <ac:spMk id="7" creationId="{8E7F10C3-7988-4EE9-B392-1DC42667F0E0}"/>
          </ac:spMkLst>
        </pc:spChg>
        <pc:picChg chg="add mod">
          <ac:chgData name="Dr. Barış GÖKÇE" userId="b81a984e37a120d1" providerId="LiveId" clId="{52EC35A9-DE1A-48AC-95EC-C6355D458B03}" dt="2025-02-09T17:35:46.570" v="838" actId="1076"/>
          <ac:picMkLst>
            <pc:docMk/>
            <pc:sldMk cId="456563734" sldId="1016"/>
            <ac:picMk id="5" creationId="{F198BF76-E705-45F7-927D-F925580482D0}"/>
          </ac:picMkLst>
        </pc:picChg>
        <pc:picChg chg="add mod modCrop">
          <ac:chgData name="Dr. Barış GÖKÇE" userId="b81a984e37a120d1" providerId="LiveId" clId="{52EC35A9-DE1A-48AC-95EC-C6355D458B03}" dt="2025-02-09T17:35:49.470" v="839" actId="1076"/>
          <ac:picMkLst>
            <pc:docMk/>
            <pc:sldMk cId="456563734" sldId="1016"/>
            <ac:picMk id="6" creationId="{6151BCE8-A73D-4316-865B-EDF3E4FA3D4C}"/>
          </ac:picMkLst>
        </pc:picChg>
        <pc:picChg chg="add del mod">
          <ac:chgData name="Dr. Barış GÖKÇE" userId="b81a984e37a120d1" providerId="LiveId" clId="{52EC35A9-DE1A-48AC-95EC-C6355D458B03}" dt="2025-02-02T18:50:33.166" v="404" actId="478"/>
          <ac:picMkLst>
            <pc:docMk/>
            <pc:sldMk cId="456563734" sldId="1016"/>
            <ac:picMk id="7" creationId="{517C9275-D097-44AF-86F2-9F8EDB5E23AA}"/>
          </ac:picMkLst>
        </pc:picChg>
        <pc:picChg chg="add del mod">
          <ac:chgData name="Dr. Barış GÖKÇE" userId="b81a984e37a120d1" providerId="LiveId" clId="{52EC35A9-DE1A-48AC-95EC-C6355D458B03}" dt="2025-02-09T17:34:10.786" v="821" actId="478"/>
          <ac:picMkLst>
            <pc:docMk/>
            <pc:sldMk cId="456563734" sldId="1016"/>
            <ac:picMk id="9" creationId="{EDC62C83-8EF0-41FA-A1DA-1440E46C38E4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16.818" v="1012"/>
        <pc:sldMkLst>
          <pc:docMk/>
          <pc:sldMk cId="2563653339" sldId="1017"/>
        </pc:sldMkLst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2563653339" sldId="1017"/>
            <ac:spMk id="2" creationId="{A8D9AE9C-444F-4BEA-A948-1F1DFBB69F16}"/>
          </ac:spMkLst>
        </pc:spChg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2563653339" sldId="1017"/>
            <ac:spMk id="3" creationId="{42D80B33-5956-4CFE-8285-4423F1C59123}"/>
          </ac:spMkLst>
        </pc:spChg>
        <pc:spChg chg="add mod">
          <ac:chgData name="Dr. Barış GÖKÇE" userId="b81a984e37a120d1" providerId="LiveId" clId="{52EC35A9-DE1A-48AC-95EC-C6355D458B03}" dt="2025-02-13T19:06:16.818" v="1012"/>
          <ac:spMkLst>
            <pc:docMk/>
            <pc:sldMk cId="2563653339" sldId="1017"/>
            <ac:spMk id="7" creationId="{B33102F9-FFAE-458D-AE14-6A3D5CD76614}"/>
          </ac:spMkLst>
        </pc:spChg>
        <pc:picChg chg="add mod modCrop">
          <ac:chgData name="Dr. Barış GÖKÇE" userId="b81a984e37a120d1" providerId="LiveId" clId="{52EC35A9-DE1A-48AC-95EC-C6355D458B03}" dt="2025-02-09T17:37:02.650" v="852" actId="732"/>
          <ac:picMkLst>
            <pc:docMk/>
            <pc:sldMk cId="2563653339" sldId="1017"/>
            <ac:picMk id="5" creationId="{1AB84C69-DBEE-4CB9-91B5-7C62A462CDEE}"/>
          </ac:picMkLst>
        </pc:picChg>
        <pc:picChg chg="add mod modCrop">
          <ac:chgData name="Dr. Barış GÖKÇE" userId="b81a984e37a120d1" providerId="LiveId" clId="{52EC35A9-DE1A-48AC-95EC-C6355D458B03}" dt="2025-02-09T17:37:07.433" v="853" actId="1076"/>
          <ac:picMkLst>
            <pc:docMk/>
            <pc:sldMk cId="2563653339" sldId="1017"/>
            <ac:picMk id="6" creationId="{039CD17F-F0D9-4654-812B-0C27F0531E0A}"/>
          </ac:picMkLst>
        </pc:picChg>
        <pc:picChg chg="add del">
          <ac:chgData name="Dr. Barış GÖKÇE" userId="b81a984e37a120d1" providerId="LiveId" clId="{52EC35A9-DE1A-48AC-95EC-C6355D458B03}" dt="2025-02-02T18:24:10.297" v="116" actId="21"/>
          <ac:picMkLst>
            <pc:docMk/>
            <pc:sldMk cId="2563653339" sldId="1017"/>
            <ac:picMk id="7" creationId="{DA1ECA4C-8D9D-4D9F-B3EE-DD55A3959E6B}"/>
          </ac:picMkLst>
        </pc:picChg>
        <pc:picChg chg="add del mod">
          <ac:chgData name="Dr. Barış GÖKÇE" userId="b81a984e37a120d1" providerId="LiveId" clId="{52EC35A9-DE1A-48AC-95EC-C6355D458B03}" dt="2025-02-09T17:35:58.064" v="841" actId="478"/>
          <ac:picMkLst>
            <pc:docMk/>
            <pc:sldMk cId="2563653339" sldId="1017"/>
            <ac:picMk id="9" creationId="{B639ED72-385F-4581-AE31-5826DC0154B1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18.280" v="1013"/>
        <pc:sldMkLst>
          <pc:docMk/>
          <pc:sldMk cId="1208417797" sldId="1018"/>
        </pc:sldMkLst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1208417797" sldId="1018"/>
            <ac:spMk id="2" creationId="{F310AC4E-B604-41BE-8819-053D0A1B1B7F}"/>
          </ac:spMkLst>
        </pc:spChg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1208417797" sldId="1018"/>
            <ac:spMk id="3" creationId="{F5FB3C71-8A11-4A79-AB36-D4C3515A9CEF}"/>
          </ac:spMkLst>
        </pc:spChg>
        <pc:spChg chg="add mod">
          <ac:chgData name="Dr. Barış GÖKÇE" userId="b81a984e37a120d1" providerId="LiveId" clId="{52EC35A9-DE1A-48AC-95EC-C6355D458B03}" dt="2025-02-13T19:06:18.280" v="1013"/>
          <ac:spMkLst>
            <pc:docMk/>
            <pc:sldMk cId="1208417797" sldId="1018"/>
            <ac:spMk id="7" creationId="{71F17E0C-384B-4B57-B06B-49F98362EFF7}"/>
          </ac:spMkLst>
        </pc:spChg>
        <pc:picChg chg="add mod">
          <ac:chgData name="Dr. Barış GÖKÇE" userId="b81a984e37a120d1" providerId="LiveId" clId="{52EC35A9-DE1A-48AC-95EC-C6355D458B03}" dt="2025-02-09T17:37:26.954" v="857" actId="1076"/>
          <ac:picMkLst>
            <pc:docMk/>
            <pc:sldMk cId="1208417797" sldId="1018"/>
            <ac:picMk id="4" creationId="{1059D70B-3767-4437-AD50-77DFEE3665F5}"/>
          </ac:picMkLst>
        </pc:picChg>
        <pc:picChg chg="add del mod">
          <ac:chgData name="Dr. Barış GÖKÇE" userId="b81a984e37a120d1" providerId="LiveId" clId="{52EC35A9-DE1A-48AC-95EC-C6355D458B03}" dt="2025-02-09T17:37:18.928" v="854" actId="478"/>
          <ac:picMkLst>
            <pc:docMk/>
            <pc:sldMk cId="1208417797" sldId="1018"/>
            <ac:picMk id="5" creationId="{07419BDB-26BB-49C3-B737-4C297E984F33}"/>
          </ac:picMkLst>
        </pc:picChg>
        <pc:picChg chg="add mod">
          <ac:chgData name="Dr. Barış GÖKÇE" userId="b81a984e37a120d1" providerId="LiveId" clId="{52EC35A9-DE1A-48AC-95EC-C6355D458B03}" dt="2025-02-09T17:37:24.857" v="856" actId="1076"/>
          <ac:picMkLst>
            <pc:docMk/>
            <pc:sldMk cId="1208417797" sldId="1018"/>
            <ac:picMk id="6" creationId="{9488D9E8-B021-40FF-99C8-74F0A466BCF0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18.924" v="1014"/>
        <pc:sldMkLst>
          <pc:docMk/>
          <pc:sldMk cId="2679646241" sldId="1019"/>
        </pc:sldMkLst>
        <pc:spChg chg="mod">
          <ac:chgData name="Dr. Barış GÖKÇE" userId="b81a984e37a120d1" providerId="LiveId" clId="{52EC35A9-DE1A-48AC-95EC-C6355D458B03}" dt="2025-02-09T17:40:39.580" v="889" actId="20577"/>
          <ac:spMkLst>
            <pc:docMk/>
            <pc:sldMk cId="2679646241" sldId="1019"/>
            <ac:spMk id="2" creationId="{0275A546-33A0-45C5-BF2E-A858982A3F67}"/>
          </ac:spMkLst>
        </pc:spChg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2679646241" sldId="1019"/>
            <ac:spMk id="3" creationId="{372ABF2F-8104-406C-94C9-3DEBBAAD15BF}"/>
          </ac:spMkLst>
        </pc:spChg>
        <pc:spChg chg="add mod">
          <ac:chgData name="Dr. Barış GÖKÇE" userId="b81a984e37a120d1" providerId="LiveId" clId="{52EC35A9-DE1A-48AC-95EC-C6355D458B03}" dt="2025-02-13T19:06:18.924" v="1014"/>
          <ac:spMkLst>
            <pc:docMk/>
            <pc:sldMk cId="2679646241" sldId="1019"/>
            <ac:spMk id="6" creationId="{82CFCDDE-91C9-411D-9BC1-501B5B084419}"/>
          </ac:spMkLst>
        </pc:spChg>
        <pc:picChg chg="add mod">
          <ac:chgData name="Dr. Barış GÖKÇE" userId="b81a984e37a120d1" providerId="LiveId" clId="{52EC35A9-DE1A-48AC-95EC-C6355D458B03}" dt="2025-02-09T17:40:33.882" v="888" actId="14100"/>
          <ac:picMkLst>
            <pc:docMk/>
            <pc:sldMk cId="2679646241" sldId="1019"/>
            <ac:picMk id="5" creationId="{D7274A65-E9B5-49F9-965E-63F861DF36B4}"/>
          </ac:picMkLst>
        </pc:picChg>
        <pc:picChg chg="add del mod modCrop">
          <ac:chgData name="Dr. Barış GÖKÇE" userId="b81a984e37a120d1" providerId="LiveId" clId="{52EC35A9-DE1A-48AC-95EC-C6355D458B03}" dt="2025-02-09T17:39:35.548" v="875" actId="478"/>
          <ac:picMkLst>
            <pc:docMk/>
            <pc:sldMk cId="2679646241" sldId="1019"/>
            <ac:picMk id="6" creationId="{DB07375B-7B7C-457F-BB80-C0A0E464582B}"/>
          </ac:picMkLst>
        </pc:picChg>
        <pc:picChg chg="add del mod">
          <ac:chgData name="Dr. Barış GÖKÇE" userId="b81a984e37a120d1" providerId="LiveId" clId="{52EC35A9-DE1A-48AC-95EC-C6355D458B03}" dt="2025-02-09T17:37:38.050" v="858" actId="478"/>
          <ac:picMkLst>
            <pc:docMk/>
            <pc:sldMk cId="2679646241" sldId="1019"/>
            <ac:picMk id="7" creationId="{78CA351E-8365-4A47-AF3C-A654B2A69B7D}"/>
          </ac:picMkLst>
        </pc:picChg>
        <pc:picChg chg="add del mod">
          <ac:chgData name="Dr. Barış GÖKÇE" userId="b81a984e37a120d1" providerId="LiveId" clId="{52EC35A9-DE1A-48AC-95EC-C6355D458B03}" dt="2025-02-09T17:39:47.880" v="878" actId="478"/>
          <ac:picMkLst>
            <pc:docMk/>
            <pc:sldMk cId="2679646241" sldId="1019"/>
            <ac:picMk id="8" creationId="{9B8FAB30-1095-44DA-B1B1-9CB84EFCC197}"/>
          </ac:picMkLst>
        </pc:picChg>
        <pc:picChg chg="add mod modCrop">
          <ac:chgData name="Dr. Barış GÖKÇE" userId="b81a984e37a120d1" providerId="LiveId" clId="{52EC35A9-DE1A-48AC-95EC-C6355D458B03}" dt="2025-02-09T17:40:27.420" v="886" actId="1076"/>
          <ac:picMkLst>
            <pc:docMk/>
            <pc:sldMk cId="2679646241" sldId="1019"/>
            <ac:picMk id="9" creationId="{949DA65F-FBBD-47BC-9BAF-1937192B984D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20.100" v="1015"/>
        <pc:sldMkLst>
          <pc:docMk/>
          <pc:sldMk cId="940750941" sldId="1020"/>
        </pc:sldMkLst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940750941" sldId="1020"/>
            <ac:spMk id="2" creationId="{540305F6-1AC1-4611-985A-A59E8EB9E1F4}"/>
          </ac:spMkLst>
        </pc:spChg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940750941" sldId="1020"/>
            <ac:spMk id="3" creationId="{AC3DBFC8-AFAA-4093-8810-A8269C9EFED3}"/>
          </ac:spMkLst>
        </pc:spChg>
        <pc:spChg chg="add mod">
          <ac:chgData name="Dr. Barış GÖKÇE" userId="b81a984e37a120d1" providerId="LiveId" clId="{52EC35A9-DE1A-48AC-95EC-C6355D458B03}" dt="2025-02-13T19:06:20.100" v="1015"/>
          <ac:spMkLst>
            <pc:docMk/>
            <pc:sldMk cId="940750941" sldId="1020"/>
            <ac:spMk id="6" creationId="{EE1A1A43-24DB-4DF8-8C2C-13E47E54C13A}"/>
          </ac:spMkLst>
        </pc:spChg>
        <pc:picChg chg="add mod">
          <ac:chgData name="Dr. Barış GÖKÇE" userId="b81a984e37a120d1" providerId="LiveId" clId="{52EC35A9-DE1A-48AC-95EC-C6355D458B03}" dt="2025-02-09T17:44:12.723" v="911" actId="14100"/>
          <ac:picMkLst>
            <pc:docMk/>
            <pc:sldMk cId="940750941" sldId="1020"/>
            <ac:picMk id="5" creationId="{39044561-D474-4E58-B6B6-DA3012D30A84}"/>
          </ac:picMkLst>
        </pc:picChg>
        <pc:picChg chg="add del mod">
          <ac:chgData name="Dr. Barış GÖKÇE" userId="b81a984e37a120d1" providerId="LiveId" clId="{52EC35A9-DE1A-48AC-95EC-C6355D458B03}" dt="2025-02-09T17:42:24.669" v="899"/>
          <ac:picMkLst>
            <pc:docMk/>
            <pc:sldMk cId="940750941" sldId="1020"/>
            <ac:picMk id="6" creationId="{281A4E57-77CE-46FF-9DA4-B4D373F59095}"/>
          </ac:picMkLst>
        </pc:picChg>
        <pc:picChg chg="add del mod">
          <ac:chgData name="Dr. Barış GÖKÇE" userId="b81a984e37a120d1" providerId="LiveId" clId="{52EC35A9-DE1A-48AC-95EC-C6355D458B03}" dt="2025-02-09T17:40:43.890" v="890" actId="478"/>
          <ac:picMkLst>
            <pc:docMk/>
            <pc:sldMk cId="940750941" sldId="1020"/>
            <ac:picMk id="7" creationId="{29BD914E-9C19-48CD-8236-E5F43949C839}"/>
          </ac:picMkLst>
        </pc:picChg>
        <pc:picChg chg="add mod modCrop">
          <ac:chgData name="Dr. Barış GÖKÇE" userId="b81a984e37a120d1" providerId="LiveId" clId="{52EC35A9-DE1A-48AC-95EC-C6355D458B03}" dt="2025-02-09T17:44:41.211" v="915" actId="14100"/>
          <ac:picMkLst>
            <pc:docMk/>
            <pc:sldMk cId="940750941" sldId="1020"/>
            <ac:picMk id="8" creationId="{EEF9CFB8-FFCD-4B7A-8D5E-46F0A5315111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21.603" v="1016"/>
        <pc:sldMkLst>
          <pc:docMk/>
          <pc:sldMk cId="3669847597" sldId="1021"/>
        </pc:sldMkLst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3669847597" sldId="1021"/>
            <ac:spMk id="2" creationId="{504C1F81-2D61-42A4-959D-813C99F0B9F9}"/>
          </ac:spMkLst>
        </pc:spChg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3669847597" sldId="1021"/>
            <ac:spMk id="3" creationId="{B402F310-C8BF-4C90-856B-936ED63DCC08}"/>
          </ac:spMkLst>
        </pc:spChg>
        <pc:spChg chg="add mod">
          <ac:chgData name="Dr. Barış GÖKÇE" userId="b81a984e37a120d1" providerId="LiveId" clId="{52EC35A9-DE1A-48AC-95EC-C6355D458B03}" dt="2025-02-13T19:06:21.603" v="1016"/>
          <ac:spMkLst>
            <pc:docMk/>
            <pc:sldMk cId="3669847597" sldId="1021"/>
            <ac:spMk id="7" creationId="{466147AD-92F0-4CE2-BD98-DC430E6F346B}"/>
          </ac:spMkLst>
        </pc:spChg>
        <pc:picChg chg="add mod">
          <ac:chgData name="Dr. Barış GÖKÇE" userId="b81a984e37a120d1" providerId="LiveId" clId="{52EC35A9-DE1A-48AC-95EC-C6355D458B03}" dt="2025-02-02T18:25:42.062" v="164" actId="1076"/>
          <ac:picMkLst>
            <pc:docMk/>
            <pc:sldMk cId="3669847597" sldId="1021"/>
            <ac:picMk id="5" creationId="{9E763D70-F7AF-47BD-A3E2-7FB906407861}"/>
          </ac:picMkLst>
        </pc:picChg>
        <pc:picChg chg="add mod modCrop">
          <ac:chgData name="Dr. Barış GÖKÇE" userId="b81a984e37a120d1" providerId="LiveId" clId="{52EC35A9-DE1A-48AC-95EC-C6355D458B03}" dt="2025-02-09T17:52:30.549" v="968" actId="1076"/>
          <ac:picMkLst>
            <pc:docMk/>
            <pc:sldMk cId="3669847597" sldId="1021"/>
            <ac:picMk id="6" creationId="{D0183447-0041-49BE-813F-9B7C332B62BF}"/>
          </ac:picMkLst>
        </pc:picChg>
        <pc:picChg chg="add del mod">
          <ac:chgData name="Dr. Barış GÖKÇE" userId="b81a984e37a120d1" providerId="LiveId" clId="{52EC35A9-DE1A-48AC-95EC-C6355D458B03}" dt="2025-02-09T17:39:03.754" v="867" actId="478"/>
          <ac:picMkLst>
            <pc:docMk/>
            <pc:sldMk cId="3669847597" sldId="1021"/>
            <ac:picMk id="7" creationId="{33334D0F-3052-441A-935E-37AC56F08F20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22.844" v="1017"/>
        <pc:sldMkLst>
          <pc:docMk/>
          <pc:sldMk cId="291189014" sldId="1022"/>
        </pc:sldMkLst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291189014" sldId="1022"/>
            <ac:spMk id="2" creationId="{9D52E2E5-E09F-4360-9F37-7935B3D81B5A}"/>
          </ac:spMkLst>
        </pc:spChg>
        <pc:spChg chg="mod">
          <ac:chgData name="Dr. Barış GÖKÇE" userId="b81a984e37a120d1" providerId="LiveId" clId="{52EC35A9-DE1A-48AC-95EC-C6355D458B03}" dt="2025-02-09T17:51:05.394" v="956" actId="1076"/>
          <ac:spMkLst>
            <pc:docMk/>
            <pc:sldMk cId="291189014" sldId="1022"/>
            <ac:spMk id="3" creationId="{5B3A8F47-70A1-4785-8992-4ADC9FF4355B}"/>
          </ac:spMkLst>
        </pc:spChg>
        <pc:spChg chg="add mod">
          <ac:chgData name="Dr. Barış GÖKÇE" userId="b81a984e37a120d1" providerId="LiveId" clId="{52EC35A9-DE1A-48AC-95EC-C6355D458B03}" dt="2025-02-13T19:06:22.844" v="1017"/>
          <ac:spMkLst>
            <pc:docMk/>
            <pc:sldMk cId="291189014" sldId="1022"/>
            <ac:spMk id="10" creationId="{66CD9EA2-407B-471B-8645-CEFB9578C07D}"/>
          </ac:spMkLst>
        </pc:spChg>
        <pc:picChg chg="add mod modCrop">
          <ac:chgData name="Dr. Barış GÖKÇE" userId="b81a984e37a120d1" providerId="LiveId" clId="{52EC35A9-DE1A-48AC-95EC-C6355D458B03}" dt="2025-02-09T17:50:57.090" v="954" actId="1076"/>
          <ac:picMkLst>
            <pc:docMk/>
            <pc:sldMk cId="291189014" sldId="1022"/>
            <ac:picMk id="5" creationId="{5F7FDA88-DE08-4765-86E5-DB75FC84C6D5}"/>
          </ac:picMkLst>
        </pc:picChg>
        <pc:picChg chg="add mod modCrop">
          <ac:chgData name="Dr. Barış GÖKÇE" userId="b81a984e37a120d1" providerId="LiveId" clId="{52EC35A9-DE1A-48AC-95EC-C6355D458B03}" dt="2025-02-09T17:51:06.910" v="957" actId="1076"/>
          <ac:picMkLst>
            <pc:docMk/>
            <pc:sldMk cId="291189014" sldId="1022"/>
            <ac:picMk id="7" creationId="{D6285FF1-6FD5-4A64-B054-BE4281529D50}"/>
          </ac:picMkLst>
        </pc:picChg>
        <pc:picChg chg="add del mod modCrop">
          <ac:chgData name="Dr. Barış GÖKÇE" userId="b81a984e37a120d1" providerId="LiveId" clId="{52EC35A9-DE1A-48AC-95EC-C6355D458B03}" dt="2025-02-09T17:50:57.090" v="954" actId="1076"/>
          <ac:picMkLst>
            <pc:docMk/>
            <pc:sldMk cId="291189014" sldId="1022"/>
            <ac:picMk id="8" creationId="{90F720FE-BD78-45C2-9A7E-33819F8E1311}"/>
          </ac:picMkLst>
        </pc:picChg>
        <pc:picChg chg="add mod">
          <ac:chgData name="Dr. Barış GÖKÇE" userId="b81a984e37a120d1" providerId="LiveId" clId="{52EC35A9-DE1A-48AC-95EC-C6355D458B03}" dt="2025-02-09T17:50:57.090" v="954" actId="1076"/>
          <ac:picMkLst>
            <pc:docMk/>
            <pc:sldMk cId="291189014" sldId="1022"/>
            <ac:picMk id="9" creationId="{B473E4DC-AA81-4BF9-B4DD-FD15AF0DE6F5}"/>
          </ac:picMkLst>
        </pc:picChg>
        <pc:picChg chg="add del mod">
          <ac:chgData name="Dr. Barış GÖKÇE" userId="b81a984e37a120d1" providerId="LiveId" clId="{52EC35A9-DE1A-48AC-95EC-C6355D458B03}" dt="2025-02-09T17:41:07.960" v="893" actId="478"/>
          <ac:picMkLst>
            <pc:docMk/>
            <pc:sldMk cId="291189014" sldId="1022"/>
            <ac:picMk id="11" creationId="{CC6EEDB4-4C30-46DE-B70B-CA55252FA93A}"/>
          </ac:picMkLst>
        </pc:picChg>
      </pc:sldChg>
      <pc:sldChg chg="addSp delSp modSp new mod">
        <pc:chgData name="Dr. Barış GÖKÇE" userId="b81a984e37a120d1" providerId="LiveId" clId="{52EC35A9-DE1A-48AC-95EC-C6355D458B03}" dt="2025-02-13T19:06:24.098" v="1018"/>
        <pc:sldMkLst>
          <pc:docMk/>
          <pc:sldMk cId="218155626" sldId="1023"/>
        </pc:sldMkLst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218155626" sldId="1023"/>
            <ac:spMk id="2" creationId="{D8C6A770-0DDA-40C1-B560-59344A238739}"/>
          </ac:spMkLst>
        </pc:spChg>
        <pc:spChg chg="mod">
          <ac:chgData name="Dr. Barış GÖKÇE" userId="b81a984e37a120d1" providerId="LiveId" clId="{52EC35A9-DE1A-48AC-95EC-C6355D458B03}" dt="2025-02-09T17:17:07.888" v="493"/>
          <ac:spMkLst>
            <pc:docMk/>
            <pc:sldMk cId="218155626" sldId="1023"/>
            <ac:spMk id="3" creationId="{6B163635-004E-401B-8743-BD78C7A280AC}"/>
          </ac:spMkLst>
        </pc:spChg>
        <pc:spChg chg="add mod">
          <ac:chgData name="Dr. Barış GÖKÇE" userId="b81a984e37a120d1" providerId="LiveId" clId="{52EC35A9-DE1A-48AC-95EC-C6355D458B03}" dt="2025-02-13T19:06:24.098" v="1018"/>
          <ac:spMkLst>
            <pc:docMk/>
            <pc:sldMk cId="218155626" sldId="1023"/>
            <ac:spMk id="6" creationId="{78AE9EF9-6C16-41EF-9693-F46510E8B90E}"/>
          </ac:spMkLst>
        </pc:spChg>
        <pc:picChg chg="add mod">
          <ac:chgData name="Dr. Barış GÖKÇE" userId="b81a984e37a120d1" providerId="LiveId" clId="{52EC35A9-DE1A-48AC-95EC-C6355D458B03}" dt="2025-02-02T18:55:14.661" v="452" actId="1076"/>
          <ac:picMkLst>
            <pc:docMk/>
            <pc:sldMk cId="218155626" sldId="1023"/>
            <ac:picMk id="5" creationId="{4E0B4191-ED98-40FB-A8B4-9FE345CB8100}"/>
          </ac:picMkLst>
        </pc:picChg>
        <pc:picChg chg="add del mod">
          <ac:chgData name="Dr. Barış GÖKÇE" userId="b81a984e37a120d1" providerId="LiveId" clId="{52EC35A9-DE1A-48AC-95EC-C6355D458B03}" dt="2025-02-09T17:48:38.777" v="931" actId="478"/>
          <ac:picMkLst>
            <pc:docMk/>
            <pc:sldMk cId="218155626" sldId="1023"/>
            <ac:picMk id="6" creationId="{5BC29072-1D20-4099-BFEE-6700A2049146}"/>
          </ac:picMkLst>
        </pc:picChg>
        <pc:picChg chg="add del mod">
          <ac:chgData name="Dr. Barış GÖKÇE" userId="b81a984e37a120d1" providerId="LiveId" clId="{52EC35A9-DE1A-48AC-95EC-C6355D458B03}" dt="2025-02-09T17:48:35.030" v="929" actId="478"/>
          <ac:picMkLst>
            <pc:docMk/>
            <pc:sldMk cId="218155626" sldId="1023"/>
            <ac:picMk id="7" creationId="{32B34027-68A8-4A0D-BD16-85D47FA9E346}"/>
          </ac:picMkLst>
        </pc:picChg>
        <pc:picChg chg="add mod modCrop">
          <ac:chgData name="Dr. Barış GÖKÇE" userId="b81a984e37a120d1" providerId="LiveId" clId="{52EC35A9-DE1A-48AC-95EC-C6355D458B03}" dt="2025-02-09T17:51:40.882" v="962" actId="1076"/>
          <ac:picMkLst>
            <pc:docMk/>
            <pc:sldMk cId="218155626" sldId="1023"/>
            <ac:picMk id="8" creationId="{1C90C648-BD06-4237-B948-44B5DE76DBED}"/>
          </ac:picMkLst>
        </pc:picChg>
      </pc:sldChg>
      <pc:sldChg chg="delSp modSp add mod">
        <pc:chgData name="Dr. Barış GÖKÇE" userId="b81a984e37a120d1" providerId="LiveId" clId="{52EC35A9-DE1A-48AC-95EC-C6355D458B03}" dt="2025-02-09T17:27:36.740" v="762" actId="20577"/>
        <pc:sldMkLst>
          <pc:docMk/>
          <pc:sldMk cId="1215486060" sldId="1024"/>
        </pc:sldMkLst>
        <pc:spChg chg="mod">
          <ac:chgData name="Dr. Barış GÖKÇE" userId="b81a984e37a120d1" providerId="LiveId" clId="{52EC35A9-DE1A-48AC-95EC-C6355D458B03}" dt="2025-02-09T17:27:36.740" v="762" actId="20577"/>
          <ac:spMkLst>
            <pc:docMk/>
            <pc:sldMk cId="1215486060" sldId="1024"/>
            <ac:spMk id="2" creationId="{E9AF075B-A824-47E7-9763-E7F89640DE61}"/>
          </ac:spMkLst>
        </pc:spChg>
        <pc:spChg chg="del mod">
          <ac:chgData name="Dr. Barış GÖKÇE" userId="b81a984e37a120d1" providerId="LiveId" clId="{52EC35A9-DE1A-48AC-95EC-C6355D458B03}" dt="2025-02-09T17:22:32.729" v="661" actId="478"/>
          <ac:spMkLst>
            <pc:docMk/>
            <pc:sldMk cId="1215486060" sldId="1024"/>
            <ac:spMk id="3" creationId="{473D4F64-8233-44C9-BF02-8E346935CE9B}"/>
          </ac:spMkLst>
        </pc:spChg>
        <pc:picChg chg="mod">
          <ac:chgData name="Dr. Barış GÖKÇE" userId="b81a984e37a120d1" providerId="LiveId" clId="{52EC35A9-DE1A-48AC-95EC-C6355D458B03}" dt="2025-02-09T17:22:23.127" v="660" actId="14100"/>
          <ac:picMkLst>
            <pc:docMk/>
            <pc:sldMk cId="1215486060" sldId="1024"/>
            <ac:picMk id="5" creationId="{AAAB289E-3C8D-41E9-8870-0281F8F8999D}"/>
          </ac:picMkLst>
        </pc:picChg>
        <pc:picChg chg="mod">
          <ac:chgData name="Dr. Barış GÖKÇE" userId="b81a984e37a120d1" providerId="LiveId" clId="{52EC35A9-DE1A-48AC-95EC-C6355D458B03}" dt="2025-02-09T17:22:03.574" v="657" actId="1076"/>
          <ac:picMkLst>
            <pc:docMk/>
            <pc:sldMk cId="1215486060" sldId="1024"/>
            <ac:picMk id="7" creationId="{86003553-3A8E-49A2-B748-BF6B9AE89173}"/>
          </ac:picMkLst>
        </pc:picChg>
        <pc:picChg chg="mod">
          <ac:chgData name="Dr. Barış GÖKÇE" userId="b81a984e37a120d1" providerId="LiveId" clId="{52EC35A9-DE1A-48AC-95EC-C6355D458B03}" dt="2025-02-09T17:22:23.127" v="660" actId="14100"/>
          <ac:picMkLst>
            <pc:docMk/>
            <pc:sldMk cId="1215486060" sldId="1024"/>
            <ac:picMk id="9" creationId="{A3B711B0-CAF0-4ECD-8635-F3DD7D69C895}"/>
          </ac:picMkLst>
        </pc:picChg>
        <pc:picChg chg="del mod">
          <ac:chgData name="Dr. Barış GÖKÇE" userId="b81a984e37a120d1" providerId="LiveId" clId="{52EC35A9-DE1A-48AC-95EC-C6355D458B03}" dt="2025-02-02T18:42:07.786" v="325" actId="478"/>
          <ac:picMkLst>
            <pc:docMk/>
            <pc:sldMk cId="1215486060" sldId="1024"/>
            <ac:picMk id="11" creationId="{D7668B94-80ED-4723-B6FD-9E321335B346}"/>
          </ac:picMkLst>
        </pc:picChg>
      </pc:sldChg>
      <pc:sldChg chg="add del">
        <pc:chgData name="Dr. Barış GÖKÇE" userId="b81a984e37a120d1" providerId="LiveId" clId="{52EC35A9-DE1A-48AC-95EC-C6355D458B03}" dt="2025-02-09T17:45:38.507" v="917"/>
        <pc:sldMkLst>
          <pc:docMk/>
          <pc:sldMk cId="995633888" sldId="1025"/>
        </pc:sldMkLst>
      </pc:sldChg>
      <pc:sldChg chg="add del">
        <pc:chgData name="Dr. Barış GÖKÇE" userId="b81a984e37a120d1" providerId="LiveId" clId="{52EC35A9-DE1A-48AC-95EC-C6355D458B03}" dt="2025-02-09T17:31:03.770" v="786"/>
        <pc:sldMkLst>
          <pc:docMk/>
          <pc:sldMk cId="1138867523" sldId="1025"/>
        </pc:sldMkLst>
      </pc:sldChg>
      <pc:sldChg chg="add del">
        <pc:chgData name="Dr. Barış GÖKÇE" userId="b81a984e37a120d1" providerId="LiveId" clId="{52EC35A9-DE1A-48AC-95EC-C6355D458B03}" dt="2025-02-09T17:42:12.689" v="897"/>
        <pc:sldMkLst>
          <pc:docMk/>
          <pc:sldMk cId="3303935485" sldId="1025"/>
        </pc:sldMkLst>
      </pc:sldChg>
      <pc:sldChg chg="add del">
        <pc:chgData name="Dr. Barış GÖKÇE" userId="b81a984e37a120d1" providerId="LiveId" clId="{52EC35A9-DE1A-48AC-95EC-C6355D458B03}" dt="2025-02-09T17:42:08.227" v="895"/>
        <pc:sldMkLst>
          <pc:docMk/>
          <pc:sldMk cId="3365909317" sldId="1025"/>
        </pc:sldMkLst>
      </pc:sldChg>
      <pc:sldChg chg="addSp delSp modSp new mod modClrScheme chgLayout">
        <pc:chgData name="Dr. Barış GÖKÇE" userId="b81a984e37a120d1" providerId="LiveId" clId="{52EC35A9-DE1A-48AC-95EC-C6355D458B03}" dt="2025-02-13T19:05:52.687" v="1004" actId="1076"/>
        <pc:sldMkLst>
          <pc:docMk/>
          <pc:sldMk cId="3389461817" sldId="1025"/>
        </pc:sldMkLst>
        <pc:spChg chg="del mod ord">
          <ac:chgData name="Dr. Barış GÖKÇE" userId="b81a984e37a120d1" providerId="LiveId" clId="{52EC35A9-DE1A-48AC-95EC-C6355D458B03}" dt="2025-02-13T19:05:27.219" v="974" actId="700"/>
          <ac:spMkLst>
            <pc:docMk/>
            <pc:sldMk cId="3389461817" sldId="1025"/>
            <ac:spMk id="2" creationId="{D5526714-BB31-44A1-88F9-01BEB739930B}"/>
          </ac:spMkLst>
        </pc:spChg>
        <pc:spChg chg="del mod ord">
          <ac:chgData name="Dr. Barış GÖKÇE" userId="b81a984e37a120d1" providerId="LiveId" clId="{52EC35A9-DE1A-48AC-95EC-C6355D458B03}" dt="2025-02-13T19:05:27.219" v="974" actId="700"/>
          <ac:spMkLst>
            <pc:docMk/>
            <pc:sldMk cId="3389461817" sldId="1025"/>
            <ac:spMk id="3" creationId="{6D105333-5831-40E5-A935-2BACB8329A45}"/>
          </ac:spMkLst>
        </pc:spChg>
        <pc:spChg chg="add mod ord">
          <ac:chgData name="Dr. Barış GÖKÇE" userId="b81a984e37a120d1" providerId="LiveId" clId="{52EC35A9-DE1A-48AC-95EC-C6355D458B03}" dt="2025-02-13T19:05:48.806" v="1003" actId="122"/>
          <ac:spMkLst>
            <pc:docMk/>
            <pc:sldMk cId="3389461817" sldId="1025"/>
            <ac:spMk id="4" creationId="{F214EB3C-AFD4-4842-A288-A39C99B8C5CC}"/>
          </ac:spMkLst>
        </pc:spChg>
        <pc:spChg chg="add mod ord">
          <ac:chgData name="Dr. Barış GÖKÇE" userId="b81a984e37a120d1" providerId="LiveId" clId="{52EC35A9-DE1A-48AC-95EC-C6355D458B03}" dt="2025-02-13T19:05:48.806" v="1003" actId="122"/>
          <ac:spMkLst>
            <pc:docMk/>
            <pc:sldMk cId="3389461817" sldId="1025"/>
            <ac:spMk id="5" creationId="{4A114293-0039-482D-B600-F2C9A3317C0F}"/>
          </ac:spMkLst>
        </pc:spChg>
        <pc:spChg chg="add mod">
          <ac:chgData name="Dr. Barış GÖKÇE" userId="b81a984e37a120d1" providerId="LiveId" clId="{52EC35A9-DE1A-48AC-95EC-C6355D458B03}" dt="2025-02-13T19:05:52.687" v="1004" actId="1076"/>
          <ac:spMkLst>
            <pc:docMk/>
            <pc:sldMk cId="3389461817" sldId="1025"/>
            <ac:spMk id="6" creationId="{A8D269A8-0663-4B45-9586-F9DA60CE0F0C}"/>
          </ac:spMkLst>
        </pc:spChg>
      </pc:sldChg>
      <pc:sldMasterChg chg="modSldLayout">
        <pc:chgData name="Dr. Barış GÖKÇE" userId="b81a984e37a120d1" providerId="LiveId" clId="{52EC35A9-DE1A-48AC-95EC-C6355D458B03}" dt="2025-02-09T17:16:02.465" v="489" actId="478"/>
        <pc:sldMasterMkLst>
          <pc:docMk/>
          <pc:sldMasterMk cId="2419509859" sldId="2147483648"/>
        </pc:sldMasterMkLst>
        <pc:sldLayoutChg chg="addSp delSp modSp mod">
          <pc:chgData name="Dr. Barış GÖKÇE" userId="b81a984e37a120d1" providerId="LiveId" clId="{52EC35A9-DE1A-48AC-95EC-C6355D458B03}" dt="2025-02-09T17:16:02.465" v="489" actId="478"/>
          <pc:sldLayoutMkLst>
            <pc:docMk/>
            <pc:sldMasterMk cId="2419509859" sldId="2147483648"/>
            <pc:sldLayoutMk cId="1084833861" sldId="2147483660"/>
          </pc:sldLayoutMkLst>
          <pc:picChg chg="add del mod">
            <ac:chgData name="Dr. Barış GÖKÇE" userId="b81a984e37a120d1" providerId="LiveId" clId="{52EC35A9-DE1A-48AC-95EC-C6355D458B03}" dt="2025-02-09T17:16:02.465" v="489" actId="478"/>
            <ac:picMkLst>
              <pc:docMk/>
              <pc:sldMasterMk cId="2419509859" sldId="2147483648"/>
              <pc:sldLayoutMk cId="1084833861" sldId="2147483660"/>
              <ac:picMk id="5" creationId="{EBC90045-30A5-491B-87E6-3CFE2A34FE67}"/>
            </ac:picMkLst>
          </pc:picChg>
        </pc:sldLayoutChg>
      </pc:sldMasterChg>
      <pc:sldMasterChg chg="modSldLayout">
        <pc:chgData name="Dr. Barış GÖKÇE" userId="b81a984e37a120d1" providerId="LiveId" clId="{52EC35A9-DE1A-48AC-95EC-C6355D458B03}" dt="2025-02-09T17:17:07.888" v="493"/>
        <pc:sldMasterMkLst>
          <pc:docMk/>
          <pc:sldMasterMk cId="1134926919" sldId="2147483661"/>
        </pc:sldMasterMkLst>
        <pc:sldLayoutChg chg="delSp">
          <pc:chgData name="Dr. Barış GÖKÇE" userId="b81a984e37a120d1" providerId="LiveId" clId="{52EC35A9-DE1A-48AC-95EC-C6355D458B03}" dt="2025-02-09T17:17:07.888" v="493"/>
          <pc:sldLayoutMkLst>
            <pc:docMk/>
            <pc:sldMasterMk cId="1134926919" sldId="2147483661"/>
            <pc:sldLayoutMk cId="4252905044" sldId="2147483673"/>
          </pc:sldLayoutMkLst>
          <pc:spChg chg="del">
            <ac:chgData name="Dr. Barış GÖKÇE" userId="b81a984e37a120d1" providerId="LiveId" clId="{52EC35A9-DE1A-48AC-95EC-C6355D458B03}" dt="2025-02-09T17:17:07.888" v="493"/>
            <ac:spMkLst>
              <pc:docMk/>
              <pc:sldMasterMk cId="1134926919" sldId="2147483661"/>
              <pc:sldLayoutMk cId="4252905044" sldId="2147483673"/>
              <ac:spMk id="4" creationId="{00000000-0000-0000-0000-000000000000}"/>
            </ac:spMkLst>
          </pc:spChg>
        </pc:sldLayoutChg>
      </pc:sldMasterChg>
    </pc:docChg>
  </pc:docChgLst>
  <pc:docChgLst>
    <pc:chgData name="Dr. Barış GÖKÇE" userId="b81a984e37a120d1" providerId="LiveId" clId="{603E19EC-0A3E-4D51-9A8D-DA8AA21EA7E2}"/>
    <pc:docChg chg="undo custSel delSld modSld sldOrd">
      <pc:chgData name="Dr. Barış GÖKÇE" userId="b81a984e37a120d1" providerId="LiveId" clId="{603E19EC-0A3E-4D51-9A8D-DA8AA21EA7E2}" dt="2025-02-23T05:54:35.934" v="188" actId="27636"/>
      <pc:docMkLst>
        <pc:docMk/>
      </pc:docMkLst>
      <pc:sldChg chg="addSp delSp modSp mod">
        <pc:chgData name="Dr. Barış GÖKÇE" userId="b81a984e37a120d1" providerId="LiveId" clId="{603E19EC-0A3E-4D51-9A8D-DA8AA21EA7E2}" dt="2025-02-23T05:54:35.934" v="188" actId="27636"/>
        <pc:sldMkLst>
          <pc:docMk/>
          <pc:sldMk cId="3832891232" sldId="1008"/>
        </pc:sldMkLst>
        <pc:spChg chg="mod">
          <ac:chgData name="Dr. Barış GÖKÇE" userId="b81a984e37a120d1" providerId="LiveId" clId="{603E19EC-0A3E-4D51-9A8D-DA8AA21EA7E2}" dt="2025-02-16T20:24:51.863" v="135" actId="20577"/>
          <ac:spMkLst>
            <pc:docMk/>
            <pc:sldMk cId="3832891232" sldId="1008"/>
            <ac:spMk id="4" creationId="{00000000-0000-0000-0000-000000000000}"/>
          </ac:spMkLst>
        </pc:spChg>
        <pc:spChg chg="mod">
          <ac:chgData name="Dr. Barış GÖKÇE" userId="b81a984e37a120d1" providerId="LiveId" clId="{603E19EC-0A3E-4D51-9A8D-DA8AA21EA7E2}" dt="2025-02-13T19:51:57.840" v="52" actId="403"/>
          <ac:spMkLst>
            <pc:docMk/>
            <pc:sldMk cId="3832891232" sldId="1008"/>
            <ac:spMk id="5" creationId="{00000000-0000-0000-0000-000000000000}"/>
          </ac:spMkLst>
        </pc:spChg>
        <pc:spChg chg="mod">
          <ac:chgData name="Dr. Barış GÖKÇE" userId="b81a984e37a120d1" providerId="LiveId" clId="{603E19EC-0A3E-4D51-9A8D-DA8AA21EA7E2}" dt="2025-02-13T19:52:03.819" v="55" actId="403"/>
          <ac:spMkLst>
            <pc:docMk/>
            <pc:sldMk cId="3832891232" sldId="1008"/>
            <ac:spMk id="6" creationId="{00000000-0000-0000-0000-000000000000}"/>
          </ac:spMkLst>
        </pc:spChg>
        <pc:spChg chg="mod">
          <ac:chgData name="Dr. Barış GÖKÇE" userId="b81a984e37a120d1" providerId="LiveId" clId="{603E19EC-0A3E-4D51-9A8D-DA8AA21EA7E2}" dt="2025-02-13T19:50:30.210" v="6" actId="20577"/>
          <ac:spMkLst>
            <pc:docMk/>
            <pc:sldMk cId="3832891232" sldId="1008"/>
            <ac:spMk id="7" creationId="{00000000-0000-0000-0000-000000000000}"/>
          </ac:spMkLst>
        </pc:spChg>
        <pc:spChg chg="del">
          <ac:chgData name="Dr. Barış GÖKÇE" userId="b81a984e37a120d1" providerId="LiveId" clId="{603E19EC-0A3E-4D51-9A8D-DA8AA21EA7E2}" dt="2025-02-13T19:50:13.964" v="0" actId="478"/>
          <ac:spMkLst>
            <pc:docMk/>
            <pc:sldMk cId="3832891232" sldId="1008"/>
            <ac:spMk id="9" creationId="{B9209CC8-A2B5-4256-8511-5674DA2BD7F4}"/>
          </ac:spMkLst>
        </pc:spChg>
        <pc:spChg chg="add mod">
          <ac:chgData name="Dr. Barış GÖKÇE" userId="b81a984e37a120d1" providerId="LiveId" clId="{603E19EC-0A3E-4D51-9A8D-DA8AA21EA7E2}" dt="2025-02-23T05:54:35.934" v="188" actId="27636"/>
          <ac:spMkLst>
            <pc:docMk/>
            <pc:sldMk cId="3832891232" sldId="1008"/>
            <ac:spMk id="12" creationId="{0C623408-29AE-402C-A0E7-CB3665208226}"/>
          </ac:spMkLst>
        </pc:spChg>
        <pc:spChg chg="mod">
          <ac:chgData name="Dr. Barış GÖKÇE" userId="b81a984e37a120d1" providerId="LiveId" clId="{603E19EC-0A3E-4D51-9A8D-DA8AA21EA7E2}" dt="2025-02-16T20:25:02.103" v="136" actId="20577"/>
          <ac:spMkLst>
            <pc:docMk/>
            <pc:sldMk cId="3832891232" sldId="1008"/>
            <ac:spMk id="13" creationId="{5497CDB6-7109-4C48-8732-D3E7C5648370}"/>
          </ac:spMkLst>
        </pc:spChg>
        <pc:picChg chg="add mod">
          <ac:chgData name="Dr. Barış GÖKÇE" userId="b81a984e37a120d1" providerId="LiveId" clId="{603E19EC-0A3E-4D51-9A8D-DA8AA21EA7E2}" dt="2025-02-13T19:55:38.490" v="134" actId="1076"/>
          <ac:picMkLst>
            <pc:docMk/>
            <pc:sldMk cId="3832891232" sldId="1008"/>
            <ac:picMk id="1026" creationId="{40BCDD1A-2D86-4334-BB26-60850A6D44A8}"/>
          </ac:picMkLst>
        </pc:picChg>
        <pc:picChg chg="mod">
          <ac:chgData name="Dr. Barış GÖKÇE" userId="b81a984e37a120d1" providerId="LiveId" clId="{603E19EC-0A3E-4D51-9A8D-DA8AA21EA7E2}" dt="2025-02-13T19:55:34.130" v="133" actId="1076"/>
          <ac:picMkLst>
            <pc:docMk/>
            <pc:sldMk cId="3832891232" sldId="1008"/>
            <ac:picMk id="22530" creationId="{16E8BD6A-842E-4D4D-91CE-7121B5B4207C}"/>
          </ac:picMkLst>
        </pc:picChg>
      </pc:sldChg>
      <pc:sldChg chg="del">
        <pc:chgData name="Dr. Barış GÖKÇE" userId="b81a984e37a120d1" providerId="LiveId" clId="{603E19EC-0A3E-4D51-9A8D-DA8AA21EA7E2}" dt="2025-02-13T19:51:04.755" v="15" actId="47"/>
        <pc:sldMkLst>
          <pc:docMk/>
          <pc:sldMk cId="1560664587" sldId="1009"/>
        </pc:sldMkLst>
      </pc:sldChg>
      <pc:sldChg chg="del">
        <pc:chgData name="Dr. Barış GÖKÇE" userId="b81a984e37a120d1" providerId="LiveId" clId="{603E19EC-0A3E-4D51-9A8D-DA8AA21EA7E2}" dt="2025-02-13T19:51:00.376" v="10" actId="47"/>
        <pc:sldMkLst>
          <pc:docMk/>
          <pc:sldMk cId="200189809" sldId="1010"/>
        </pc:sldMkLst>
      </pc:sldChg>
      <pc:sldChg chg="del">
        <pc:chgData name="Dr. Barış GÖKÇE" userId="b81a984e37a120d1" providerId="LiveId" clId="{603E19EC-0A3E-4D51-9A8D-DA8AA21EA7E2}" dt="2025-02-13T19:51:03.898" v="14" actId="47"/>
        <pc:sldMkLst>
          <pc:docMk/>
          <pc:sldMk cId="1620818588" sldId="1011"/>
        </pc:sldMkLst>
      </pc:sldChg>
      <pc:sldChg chg="del">
        <pc:chgData name="Dr. Barış GÖKÇE" userId="b81a984e37a120d1" providerId="LiveId" clId="{603E19EC-0A3E-4D51-9A8D-DA8AA21EA7E2}" dt="2025-02-13T19:51:01.487" v="11" actId="47"/>
        <pc:sldMkLst>
          <pc:docMk/>
          <pc:sldMk cId="2770726207" sldId="1012"/>
        </pc:sldMkLst>
      </pc:sldChg>
      <pc:sldChg chg="del">
        <pc:chgData name="Dr. Barış GÖKÇE" userId="b81a984e37a120d1" providerId="LiveId" clId="{603E19EC-0A3E-4D51-9A8D-DA8AA21EA7E2}" dt="2025-02-13T19:51:03.024" v="13" actId="47"/>
        <pc:sldMkLst>
          <pc:docMk/>
          <pc:sldMk cId="3213017924" sldId="1013"/>
        </pc:sldMkLst>
      </pc:sldChg>
      <pc:sldChg chg="del">
        <pc:chgData name="Dr. Barış GÖKÇE" userId="b81a984e37a120d1" providerId="LiveId" clId="{603E19EC-0A3E-4D51-9A8D-DA8AA21EA7E2}" dt="2025-02-13T19:51:06.004" v="16" actId="47"/>
        <pc:sldMkLst>
          <pc:docMk/>
          <pc:sldMk cId="1276592490" sldId="1014"/>
        </pc:sldMkLst>
      </pc:sldChg>
      <pc:sldChg chg="del">
        <pc:chgData name="Dr. Barış GÖKÇE" userId="b81a984e37a120d1" providerId="LiveId" clId="{603E19EC-0A3E-4D51-9A8D-DA8AA21EA7E2}" dt="2025-02-13T19:51:06.743" v="17" actId="47"/>
        <pc:sldMkLst>
          <pc:docMk/>
          <pc:sldMk cId="1964687375" sldId="1015"/>
        </pc:sldMkLst>
      </pc:sldChg>
      <pc:sldChg chg="del">
        <pc:chgData name="Dr. Barış GÖKÇE" userId="b81a984e37a120d1" providerId="LiveId" clId="{603E19EC-0A3E-4D51-9A8D-DA8AA21EA7E2}" dt="2025-02-13T19:51:07.589" v="18" actId="47"/>
        <pc:sldMkLst>
          <pc:docMk/>
          <pc:sldMk cId="456563734" sldId="1016"/>
        </pc:sldMkLst>
      </pc:sldChg>
      <pc:sldChg chg="del">
        <pc:chgData name="Dr. Barış GÖKÇE" userId="b81a984e37a120d1" providerId="LiveId" clId="{603E19EC-0A3E-4D51-9A8D-DA8AA21EA7E2}" dt="2025-02-13T19:51:08.353" v="19" actId="47"/>
        <pc:sldMkLst>
          <pc:docMk/>
          <pc:sldMk cId="2563653339" sldId="1017"/>
        </pc:sldMkLst>
      </pc:sldChg>
      <pc:sldChg chg="del">
        <pc:chgData name="Dr. Barış GÖKÇE" userId="b81a984e37a120d1" providerId="LiveId" clId="{603E19EC-0A3E-4D51-9A8D-DA8AA21EA7E2}" dt="2025-02-13T19:51:08.973" v="20" actId="47"/>
        <pc:sldMkLst>
          <pc:docMk/>
          <pc:sldMk cId="1208417797" sldId="1018"/>
        </pc:sldMkLst>
      </pc:sldChg>
      <pc:sldChg chg="ord">
        <pc:chgData name="Dr. Barış GÖKÇE" userId="b81a984e37a120d1" providerId="LiveId" clId="{603E19EC-0A3E-4D51-9A8D-DA8AA21EA7E2}" dt="2025-02-13T19:51:25.780" v="26"/>
        <pc:sldMkLst>
          <pc:docMk/>
          <pc:sldMk cId="940750941" sldId="1020"/>
        </pc:sldMkLst>
      </pc:sldChg>
      <pc:sldChg chg="ord">
        <pc:chgData name="Dr. Barış GÖKÇE" userId="b81a984e37a120d1" providerId="LiveId" clId="{603E19EC-0A3E-4D51-9A8D-DA8AA21EA7E2}" dt="2025-02-13T19:51:24.236" v="24"/>
        <pc:sldMkLst>
          <pc:docMk/>
          <pc:sldMk cId="3669847597" sldId="1021"/>
        </pc:sldMkLst>
      </pc:sldChg>
      <pc:sldChg chg="del">
        <pc:chgData name="Dr. Barış GÖKÇE" userId="b81a984e37a120d1" providerId="LiveId" clId="{603E19EC-0A3E-4D51-9A8D-DA8AA21EA7E2}" dt="2025-02-13T19:51:19.371" v="21" actId="47"/>
        <pc:sldMkLst>
          <pc:docMk/>
          <pc:sldMk cId="291189014" sldId="1022"/>
        </pc:sldMkLst>
      </pc:sldChg>
      <pc:sldChg chg="del">
        <pc:chgData name="Dr. Barış GÖKÇE" userId="b81a984e37a120d1" providerId="LiveId" clId="{603E19EC-0A3E-4D51-9A8D-DA8AA21EA7E2}" dt="2025-02-13T19:51:20.112" v="22" actId="47"/>
        <pc:sldMkLst>
          <pc:docMk/>
          <pc:sldMk cId="218155626" sldId="1023"/>
        </pc:sldMkLst>
      </pc:sldChg>
      <pc:sldChg chg="del">
        <pc:chgData name="Dr. Barış GÖKÇE" userId="b81a984e37a120d1" providerId="LiveId" clId="{603E19EC-0A3E-4D51-9A8D-DA8AA21EA7E2}" dt="2025-02-13T19:51:02.342" v="12" actId="47"/>
        <pc:sldMkLst>
          <pc:docMk/>
          <pc:sldMk cId="1215486060" sldId="102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851BA-3F42-452F-B338-58950B418228}" type="datetimeFigureOut">
              <a:rPr lang="tr-TR" smtClean="0"/>
              <a:t>23.02.2025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AE483-5566-4819-908F-6BCE21B8EE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1320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4B2B8-CB98-4808-864C-6C8F3A915BE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7456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4322-7B02-4C88-9A44-66678C71A20C}" type="datetimeFigureOut">
              <a:rPr lang="tr-TR" smtClean="0"/>
              <a:t>23.02.2025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475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4322-7B02-4C88-9A44-66678C71A20C}" type="datetimeFigureOut">
              <a:rPr lang="tr-TR" smtClean="0"/>
              <a:t>23.02.2025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14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4322-7B02-4C88-9A44-66678C71A20C}" type="datetimeFigureOut">
              <a:rPr lang="tr-TR" smtClean="0"/>
              <a:t>23.02.2025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0171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640FD1-7F9C-4A08-9F6D-48CA8C3A74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905" y="2530134"/>
            <a:ext cx="6631619" cy="854476"/>
          </a:xfrm>
        </p:spPr>
        <p:txBody>
          <a:bodyPr anchor="b"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altLang="zh-TW" dirty="0"/>
              <a:t>Click to Edit Mater Title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3BEF8EA-DF01-4195-ABD3-385C4F7A1A4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905" y="3429000"/>
            <a:ext cx="6631619" cy="8544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dirty="0"/>
              <a:t>Click to Edit Subtitle</a:t>
            </a:r>
            <a:endParaRPr lang="zh-TW" altLang="en-US" dirty="0"/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5EEC03FC-D52A-4480-B1D3-5EB0DFF46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4572000"/>
            <a:ext cx="3506788" cy="44388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altLang="zh-TW" dirty="0"/>
              <a:t>Author</a:t>
            </a:r>
            <a:endParaRPr lang="zh-TW" altLang="en-US" dirty="0"/>
          </a:p>
        </p:txBody>
      </p:sp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78E79375-274F-43DE-B2A2-2A1C1852E8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4350" y="5033963"/>
            <a:ext cx="3516313" cy="36353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TW" dirty="0"/>
              <a:t>Date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2905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4322-7B02-4C88-9A44-66678C71A20C}" type="datetimeFigureOut">
              <a:rPr lang="tr-TR" smtClean="0"/>
              <a:t>23.02.2025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873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4322-7B02-4C88-9A44-66678C71A20C}" type="datetimeFigureOut">
              <a:rPr lang="tr-TR" smtClean="0"/>
              <a:t>23.02.2025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4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4322-7B02-4C88-9A44-66678C71A20C}" type="datetimeFigureOut">
              <a:rPr lang="tr-TR" smtClean="0"/>
              <a:t>23.02.2025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521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4322-7B02-4C88-9A44-66678C71A20C}" type="datetimeFigureOut">
              <a:rPr lang="tr-TR" smtClean="0"/>
              <a:t>23.02.2025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793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4322-7B02-4C88-9A44-66678C71A20C}" type="datetimeFigureOut">
              <a:rPr lang="tr-TR" smtClean="0"/>
              <a:t>23.02.2025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4761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4322-7B02-4C88-9A44-66678C71A20C}" type="datetimeFigureOut">
              <a:rPr lang="tr-TR" smtClean="0"/>
              <a:t>23.02.2025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1040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B5F4322-7B02-4C88-9A44-66678C71A20C}" type="datetimeFigureOut">
              <a:rPr lang="tr-TR" smtClean="0"/>
              <a:t>23.02.2025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966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F4322-7B02-4C88-9A44-66678C71A20C}" type="datetimeFigureOut">
              <a:rPr lang="tr-TR" smtClean="0"/>
              <a:t>23.02.2025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5405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B5F4322-7B02-4C88-9A44-66678C71A20C}" type="datetimeFigureOut">
              <a:rPr lang="tr-TR" smtClean="0"/>
              <a:t>23.02.2025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62B8C27-C9D4-447C-BFA9-1948408C00D3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92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9399" y="990813"/>
            <a:ext cx="6631619" cy="2396601"/>
          </a:xfrm>
        </p:spPr>
        <p:txBody>
          <a:bodyPr>
            <a:noAutofit/>
          </a:bodyPr>
          <a:lstStyle/>
          <a:p>
            <a:r>
              <a:rPr lang="tr-TR" altLang="zh-TW" sz="3600" b="1" dirty="0">
                <a:solidFill>
                  <a:schemeClr val="bg1">
                    <a:lumMod val="50000"/>
                  </a:schemeClr>
                </a:solidFill>
              </a:rPr>
              <a:t>NUVOTON </a:t>
            </a:r>
            <a:br>
              <a:rPr lang="tr-TR" altLang="zh-TW" sz="36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tr-TR" altLang="zh-TW" sz="3600" b="1" dirty="0">
                <a:solidFill>
                  <a:schemeClr val="bg1">
                    <a:lumMod val="50000"/>
                  </a:schemeClr>
                </a:solidFill>
              </a:rPr>
              <a:t>M032KG BOARDOZA </a:t>
            </a:r>
            <a:br>
              <a:rPr lang="tr-TR" altLang="zh-TW" sz="36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tr-TR" altLang="zh-TW" sz="3600" b="1" dirty="0">
                <a:solidFill>
                  <a:schemeClr val="bg1">
                    <a:lumMod val="50000"/>
                  </a:schemeClr>
                </a:solidFill>
              </a:rPr>
              <a:t>GELİŞTİRME KARTI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14905" y="3517425"/>
            <a:ext cx="6631619" cy="854476"/>
          </a:xfrm>
        </p:spPr>
        <p:txBody>
          <a:bodyPr>
            <a:normAutofit/>
          </a:bodyPr>
          <a:lstStyle/>
          <a:p>
            <a:r>
              <a:rPr lang="tr-TR" altLang="zh-TW" sz="3600" b="1" dirty="0"/>
              <a:t>M032KG GPIO İşlemleri</a:t>
            </a:r>
            <a:endParaRPr lang="zh-TW" altLang="en-US" sz="360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14401" y="5486400"/>
            <a:ext cx="4996585" cy="380787"/>
          </a:xfrm>
        </p:spPr>
        <p:txBody>
          <a:bodyPr>
            <a:normAutofit fontScale="92500" lnSpcReduction="10000"/>
          </a:bodyPr>
          <a:lstStyle/>
          <a:p>
            <a:r>
              <a:rPr lang="tr-TR" sz="2400" b="1" dirty="0"/>
              <a:t>Doç. Dr. Barış GÖKÇE</a:t>
            </a:r>
            <a:endParaRPr lang="en-US" sz="2400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14401" y="5927086"/>
            <a:ext cx="3516313" cy="363537"/>
          </a:xfrm>
        </p:spPr>
        <p:txBody>
          <a:bodyPr/>
          <a:lstStyle/>
          <a:p>
            <a:r>
              <a:rPr lang="tr-TR" dirty="0"/>
              <a:t>Şubat </a:t>
            </a:r>
            <a:r>
              <a:rPr lang="en-US" dirty="0"/>
              <a:t>202</a:t>
            </a:r>
            <a:r>
              <a:rPr lang="tr-TR" dirty="0"/>
              <a:t>5</a:t>
            </a:r>
            <a:endParaRPr lang="en-US" dirty="0"/>
          </a:p>
        </p:txBody>
      </p:sp>
      <p:pic>
        <p:nvPicPr>
          <p:cNvPr id="22530" name="Picture 2" descr="Özdisan Elektronik Logo">
            <a:extLst>
              <a:ext uri="{FF2B5EF4-FFF2-40B4-BE49-F238E27FC236}">
                <a16:creationId xmlns:a16="http://schemas.microsoft.com/office/drawing/2014/main" id="{16E8BD6A-842E-4D4D-91CE-7121B5B42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0" b="27532"/>
          <a:stretch/>
        </p:blipFill>
        <p:spPr bwMode="auto">
          <a:xfrm>
            <a:off x="3988868" y="537963"/>
            <a:ext cx="2524844" cy="107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B7D7F8EA-1B70-4448-8BCD-F47D321B1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78" y="576332"/>
            <a:ext cx="3439079" cy="1034128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7A98E72-EE97-4B3F-B08E-FD7E15640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57" y="1944469"/>
            <a:ext cx="5729989" cy="2880282"/>
          </a:xfrm>
          <a:prstGeom prst="rect">
            <a:avLst/>
          </a:prstGeom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5497CDB6-7109-4C48-8732-D3E7C5648370}"/>
              </a:ext>
            </a:extLst>
          </p:cNvPr>
          <p:cNvSpPr txBox="1">
            <a:spLocks/>
          </p:cNvSpPr>
          <p:nvPr/>
        </p:nvSpPr>
        <p:spPr>
          <a:xfrm>
            <a:off x="8161339" y="4952787"/>
            <a:ext cx="2572613" cy="85447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altLang="zh-TW" dirty="0"/>
              <a:t>BOARDOZA M032KG</a:t>
            </a:r>
          </a:p>
          <a:p>
            <a:r>
              <a:rPr lang="tr-TR" altLang="zh-TW" dirty="0"/>
              <a:t>Development Board</a:t>
            </a:r>
            <a:endParaRPr lang="zh-TW" altLang="en-US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A1820EED-3173-4207-A60E-A78408B7613B}"/>
              </a:ext>
            </a:extLst>
          </p:cNvPr>
          <p:cNvSpPr txBox="1"/>
          <p:nvPr/>
        </p:nvSpPr>
        <p:spPr>
          <a:xfrm>
            <a:off x="7096917" y="59352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https://github.com/brgokce/NUVOTON-M032KG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BCDD1A-2D86-4334-BB26-60850A6D4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644" y="969554"/>
            <a:ext cx="3195843" cy="39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0C623408-29AE-402C-A0E7-CB3665208226}"/>
              </a:ext>
            </a:extLst>
          </p:cNvPr>
          <p:cNvSpPr txBox="1">
            <a:spLocks/>
          </p:cNvSpPr>
          <p:nvPr/>
        </p:nvSpPr>
        <p:spPr>
          <a:xfrm>
            <a:off x="514905" y="4171088"/>
            <a:ext cx="6631619" cy="1234424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altLang="zh-TW" sz="3600" b="1" dirty="0"/>
              <a:t>DERS 3 – BUTON İLE </a:t>
            </a:r>
          </a:p>
          <a:p>
            <a:r>
              <a:rPr lang="tr-TR" altLang="zh-TW" sz="3600" b="1" dirty="0"/>
              <a:t>LED SÜRME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32891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4C1F81-2D61-42A4-959D-813C99F0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LEDS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402F310-C8BF-4C90-856B-936ED63DC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E763D70-F7AF-47BD-A3E2-7FB90640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1638"/>
            <a:ext cx="6105525" cy="450532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0183447-0041-49BE-813F-9B7C332B62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9" t="55459" r="38983" b="24593"/>
          <a:stretch/>
        </p:blipFill>
        <p:spPr>
          <a:xfrm>
            <a:off x="7512684" y="1671638"/>
            <a:ext cx="2789555" cy="4519676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466147AD-92F0-4CE2-BD98-DC430E6F346B}"/>
              </a:ext>
            </a:extLst>
          </p:cNvPr>
          <p:cNvSpPr txBox="1"/>
          <p:nvPr/>
        </p:nvSpPr>
        <p:spPr>
          <a:xfrm>
            <a:off x="111760" y="64297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https://github.com/brgokce/NUVOTON-M032KG</a:t>
            </a:r>
          </a:p>
        </p:txBody>
      </p:sp>
    </p:spTree>
    <p:extLst>
      <p:ext uri="{BB962C8B-B14F-4D97-AF65-F5344CB8AC3E}">
        <p14:creationId xmlns:p14="http://schemas.microsoft.com/office/powerpoint/2010/main" val="3669847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0305F6-1AC1-4611-985A-A59E8EB9E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User </a:t>
            </a:r>
            <a:r>
              <a:rPr lang="tr-TR" dirty="0" err="1"/>
              <a:t>Buttons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C3DBFC8-AFAA-4093-8810-A8269C9EF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9044561-D474-4E58-B6B6-DA3012D30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1448"/>
            <a:ext cx="6988629" cy="2743978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EEF9CFB8-FFCD-4B7A-8D5E-46F0A53151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0" t="74148" r="18884"/>
          <a:stretch/>
        </p:blipFill>
        <p:spPr>
          <a:xfrm>
            <a:off x="7196730" y="3906994"/>
            <a:ext cx="3794000" cy="2070473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EE1A1A43-24DB-4DF8-8C2C-13E47E54C13A}"/>
              </a:ext>
            </a:extLst>
          </p:cNvPr>
          <p:cNvSpPr txBox="1"/>
          <p:nvPr/>
        </p:nvSpPr>
        <p:spPr>
          <a:xfrm>
            <a:off x="111760" y="64297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https://github.com/brgokce/NUVOTON-M032KG</a:t>
            </a:r>
          </a:p>
        </p:txBody>
      </p:sp>
    </p:spTree>
    <p:extLst>
      <p:ext uri="{BB962C8B-B14F-4D97-AF65-F5344CB8AC3E}">
        <p14:creationId xmlns:p14="http://schemas.microsoft.com/office/powerpoint/2010/main" val="940750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275A546-33A0-45C5-BF2E-A858982A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RGB LED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72ABF2F-8104-406C-94C9-3DEBBAAD1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7274A65-E9B5-49F9-965E-63F861DF3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12" y="272771"/>
            <a:ext cx="3482788" cy="559632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49DA65F-FBBD-47BC-9BAF-1937192B98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1" r="63495" b="72517"/>
          <a:stretch/>
        </p:blipFill>
        <p:spPr>
          <a:xfrm rot="5400000">
            <a:off x="2159431" y="1724407"/>
            <a:ext cx="3282460" cy="5073272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82CFCDDE-91C9-411D-9BC1-501B5B084419}"/>
              </a:ext>
            </a:extLst>
          </p:cNvPr>
          <p:cNvSpPr txBox="1"/>
          <p:nvPr/>
        </p:nvSpPr>
        <p:spPr>
          <a:xfrm>
            <a:off x="111760" y="64297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https://github.com/brgokce/NUVOTON-M032KG</a:t>
            </a:r>
          </a:p>
        </p:txBody>
      </p:sp>
    </p:spTree>
    <p:extLst>
      <p:ext uri="{BB962C8B-B14F-4D97-AF65-F5344CB8AC3E}">
        <p14:creationId xmlns:p14="http://schemas.microsoft.com/office/powerpoint/2010/main" val="267964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F214EB3C-AFD4-4842-A288-A39C99B8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Teşekkürler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A114293-0039-482D-B600-F2C9A3317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tr-TR" dirty="0"/>
              <a:t>Dr. Barış gökçe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8D269A8-0663-4B45-9586-F9DA60CE0F0C}"/>
              </a:ext>
            </a:extLst>
          </p:cNvPr>
          <p:cNvSpPr txBox="1"/>
          <p:nvPr/>
        </p:nvSpPr>
        <p:spPr>
          <a:xfrm>
            <a:off x="3972560" y="59143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https://github.com/brgokce/NUVOTON-M032KG</a:t>
            </a:r>
          </a:p>
        </p:txBody>
      </p:sp>
    </p:spTree>
    <p:extLst>
      <p:ext uri="{BB962C8B-B14F-4D97-AF65-F5344CB8AC3E}">
        <p14:creationId xmlns:p14="http://schemas.microsoft.com/office/powerpoint/2010/main" val="3389461817"/>
      </p:ext>
    </p:extLst>
  </p:cSld>
  <p:clrMapOvr>
    <a:masterClrMapping/>
  </p:clrMapOvr>
</p:sld>
</file>

<file path=ppt/theme/theme1.xml><?xml version="1.0" encoding="utf-8"?>
<a:theme xmlns:a="http://schemas.openxmlformats.org/drawingml/2006/main" name="Geçmişe bakış">
  <a:themeElements>
    <a:clrScheme name="Geçmişe bakış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5905</TotalTime>
  <Words>86</Words>
  <Application>Microsoft Office PowerPoint</Application>
  <PresentationFormat>Geniş ekran</PresentationFormat>
  <Paragraphs>19</Paragraphs>
  <Slides>5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</vt:i4>
      </vt:variant>
    </vt:vector>
  </HeadingPairs>
  <TitlesOfParts>
    <vt:vector size="8" baseType="lpstr">
      <vt:lpstr>Calibri</vt:lpstr>
      <vt:lpstr>Calibri Light</vt:lpstr>
      <vt:lpstr>Geçmişe bakış</vt:lpstr>
      <vt:lpstr>NUVOTON  M032KG BOARDOZA  GELİŞTİRME KARTI</vt:lpstr>
      <vt:lpstr>LEDS</vt:lpstr>
      <vt:lpstr>User Buttons</vt:lpstr>
      <vt:lpstr>RGB LED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NuMicro® MCU MikroDenetleyici Eğitimi</dc:title>
  <dc:creator>Dr. Barış GÖKÇE</dc:creator>
  <cp:lastModifiedBy>Dr. Barış GÖKÇE</cp:lastModifiedBy>
  <cp:revision>11</cp:revision>
  <dcterms:created xsi:type="dcterms:W3CDTF">2024-12-29T19:43:34Z</dcterms:created>
  <dcterms:modified xsi:type="dcterms:W3CDTF">2025-02-23T05:54:41Z</dcterms:modified>
</cp:coreProperties>
</file>